
<file path=[Content_Types].xml><?xml version="1.0" encoding="utf-8"?>
<Types xmlns="http://schemas.openxmlformats.org/package/2006/content-types">
  <Default Extension="xml" ContentType="application/vnd.openxmlformats-package.core-properties+xml"/>
  <Default Extension="jpeg" ContentType="image/jpeg"/>
  <Default Extension="png" ContentType="image/png"/>
  <Default Extension="rels" ContentType="application/vnd.openxmlformats-package.relationships+xml"/>
  <Override PartName="/docProps/app.xml" ContentType="application/vnd.openxmlformats-officedocument.extended-properties+xml"/>
  <Override PartName="/ppt/presentation.xml" ContentType="application/vnd.openxmlformats-officedocument.presentationml.presentation.main+xml"/>
  <Override PartName="/ppt/theme/theme1.xml" ContentType="application/vnd.openxmlformats-officedocument.theme+xml"/>
  <Override PartName="/ppt/slideMasters/slideMaster1.xml" ContentType="application/vnd.openxmlformats-officedocument.presentationml.slideMaster+xml"/>
  <Override PartName="/ppt/slideMasters/theme/theme2.xml" ContentType="application/vnd.openxmlformats-officedocument.theme+xml"/>
  <Override PartName="/ppt/slideLayouts/slideLayout1.xml" ContentType="application/vnd.openxmlformats-officedocument.presentationml.slideLayout+xml"/>
  <Override PartName="/ppt/notesMasters/notesMaster1.xml" ContentType="application/vnd.openxmlformats-officedocument.presentationml.notesMaster+xml"/>
  <Override PartName="/ppt/notesMasters/theme/theme3.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slides/slide1.xml" ContentType="application/vnd.openxmlformats-officedocument.presentationml.slide+xml"/>
  <Override PartName="/ppt/notesSlides/notesSlide1.xml" ContentType="application/vnd.openxmlformats-officedocument.presentationml.notesSlide+xml"/>
  <Override PartName="/ppt/slides/slide2.xml" ContentType="application/vnd.openxmlformats-officedocument.presentationml.slide+xml"/>
  <Override PartName="/ppt/notesSlides/notesSlide2.xml" ContentType="application/vnd.openxmlformats-officedocument.presentationml.notesSlide+xml"/>
  <Override PartName="/ppt/slides/slide3.xml" ContentType="application/vnd.openxmlformats-officedocument.presentationml.slide+xml"/>
  <Override PartName="/ppt/notesSlides/notesSlide3.xml" ContentType="application/vnd.openxmlformats-officedocument.presentationml.notesSlide+xml"/>
  <Override PartName="/ppt/slides/slide4.xml" ContentType="application/vnd.openxmlformats-officedocument.presentationml.slide+xml"/>
  <Override PartName="/ppt/notesSlides/notesSlide4.xml" ContentType="application/vnd.openxmlformats-officedocument.presentationml.notesSlide+xml"/>
  <Override PartName="/ppt/slides/slide5.xml" ContentType="application/vnd.openxmlformats-officedocument.presentationml.slide+xml"/>
  <Override PartName="/ppt/notesSlides/notesSlide5.xml" ContentType="application/vnd.openxmlformats-officedocument.presentationml.notesSlide+xml"/>
  <Override PartName="/ppt/slides/slide6.xml" ContentType="application/vnd.openxmlformats-officedocument.presentationml.slide+xml"/>
  <Override PartName="/ppt/notesSlides/notesSlide6.xml" ContentType="application/vnd.openxmlformats-officedocument.presentationml.notesSlide+xml"/>
  <Override PartName="/ppt/slides/slide7.xml" ContentType="application/vnd.openxmlformats-officedocument.presentationml.slide+xml"/>
  <Override PartName="/ppt/notesSlides/notesSlide7.xml" ContentType="application/vnd.openxmlformats-officedocument.presentationml.notesSlide+xml"/>
  <Override PartName="/ppt/slides/slide8.xml" ContentType="application/vnd.openxmlformats-officedocument.presentationml.slide+xml"/>
  <Override PartName="/ppt/notesSlides/notesSlide8.xml" ContentType="application/vnd.openxmlformats-officedocument.presentationml.notesSlide+xml"/>
  <Override PartName="/ppt/slides/slide9.xml" ContentType="application/vnd.openxmlformats-officedocument.presentationml.slide+xml"/>
  <Override PartName="/ppt/notesSlides/notesSlide9.xml" ContentType="application/vnd.openxmlformats-officedocument.presentationml.notesSlide+xml"/>
  <Override PartName="/ppt/slides/slide10.xml" ContentType="application/vnd.openxmlformats-officedocument.presentationml.slide+xml"/>
  <Override PartName="/ppt/notesSlides/notesSlide10.xml" ContentType="application/vnd.openxmlformats-officedocument.presentationml.notesSlide+xml"/>
  <Override PartName="/ppt/slides/slide11.xml" ContentType="application/vnd.openxmlformats-officedocument.presentationml.slide+xml"/>
  <Override PartName="/ppt/notesSlides/notesSlide11.xml" ContentType="application/vnd.openxmlformats-officedocument.presentationml.notesSlide+xml"/>
  <Override PartName="/ppt/slides/slide12.xml" ContentType="application/vnd.openxmlformats-officedocument.presentationml.slide+xml"/>
  <Override PartName="/ppt/notesSlides/notesSlide12.xml" ContentType="application/vnd.openxmlformats-officedocument.presentationml.notesSlide+xml"/>
  <Override PartName="/ppt/slides/slide13.xml" ContentType="application/vnd.openxmlformats-officedocument.presentationml.slide+xml"/>
  <Override PartName="/ppt/notesSlides/notesSlide13.xml" ContentType="application/vnd.openxmlformats-officedocument.presentationml.notesSlide+xml"/>
  <Override PartName="/ppt/slides/slide14.xml" ContentType="application/vnd.openxmlformats-officedocument.presentationml.slide+xml"/>
  <Override PartName="/ppt/notesSlides/notesSlide14.xml" ContentType="application/vnd.openxmlformats-officedocument.presentationml.notesSlide+xml"/>
  <Override PartName="/ppt/slides/slide15.xml" ContentType="application/vnd.openxmlformats-officedocument.presentationml.slide+xml"/>
  <Override PartName="/ppt/notesSlides/notesSlide15.xml" ContentType="application/vnd.openxmlformats-officedocument.presentationml.notesSlide+xml"/>
  <Override PartName="/ppt/slides/slide16.xml" ContentType="application/vnd.openxmlformats-officedocument.presentationml.slide+xml"/>
  <Override PartName="/ppt/notesSlides/notesSlide16.xml" ContentType="application/vnd.openxmlformats-officedocument.presentationml.notesSlide+xml"/>
  <Override PartName="/ppt/slides/slide17.xml" ContentType="application/vnd.openxmlformats-officedocument.presentationml.slide+xml"/>
  <Override PartName="/ppt/notesSlides/notesSlide17.xml" ContentType="application/vnd.openxmlformats-officedocument.presentationml.notesSlide+xml"/>
  <Override PartName="/ppt/slides/slide18.xml" ContentType="application/vnd.openxmlformats-officedocument.presentationml.slide+xml"/>
  <Override PartName="/ppt/notesSlides/notesSlide18.xml" ContentType="application/vnd.openxmlformats-officedocument.presentationml.notesSlide+xml"/>
  <Override PartName="/ppt/slides/slide19.xml" ContentType="application/vnd.openxmlformats-officedocument.presentationml.slide+xml"/>
  <Override PartName="/ppt/notesSlides/notesSlide19.xml" ContentType="application/vnd.openxmlformats-officedocument.presentationml.notesSlide+xml"/>
  <Override PartName="/ppt/slides/slide20.xml" ContentType="application/vnd.openxmlformats-officedocument.presentationml.slide+xml"/>
  <Override PartName="/ppt/notesSlides/notesSlide20.xml" ContentType="application/vnd.openxmlformats-officedocument.presentationml.notesSlide+xml"/>
</Types>
</file>

<file path=_rels/.rels>&#65279;<?xml version="1.0" encoding="utf-8"?><Relationships xmlns="http://schemas.openxmlformats.org/package/2006/relationships"><Relationship Type="http://schemas.openxmlformats.org/package/2006/relationships/metadata/core-properties" Target="/docProps/core.xml" Id="Rd4386c15f4e44ffb" /><Relationship Type="http://schemas.openxmlformats.org/officeDocument/2006/relationships/extended-properties" Target="/docProps/app.xml" Id="Rada75a2754f74ea3" /><Relationship Type="http://schemas.openxmlformats.org/officeDocument/2006/relationships/officeDocument" Target="/ppt/presentation.xml" Id="R00e7b3ff41ce42c3" /></Relationships>
</file>

<file path=ppt/presentation.xml><?xml version="1.0" encoding="utf-8"?>
<p:presentation xmlns:p="http://schemas.openxmlformats.org/presentationml/2006/main">
  <p:sldMasterIdLst>
    <p:sldMasterId xmlns:r="http://schemas.openxmlformats.org/officeDocument/2006/relationships" id="2147483648" r:id="R2b26bc425f194618"/>
  </p:sldMasterIdLst>
  <p:notesMasterIdLst>
    <p:notesMasterId xmlns:r="http://schemas.openxmlformats.org/officeDocument/2006/relationships" r:id="Rb3544d1cc8f14336"/>
  </p:notesMasterIdLst>
  <p:sldIdLst>
    <p:sldId xmlns:r="http://schemas.openxmlformats.org/officeDocument/2006/relationships" id="256" r:id="Rfc476cabcc344895"/>
    <p:sldId xmlns:r="http://schemas.openxmlformats.org/officeDocument/2006/relationships" id="257" r:id="Rbc8233d0db6a454f"/>
    <p:sldId xmlns:r="http://schemas.openxmlformats.org/officeDocument/2006/relationships" id="258" r:id="R53586a0487dc4cd1"/>
    <p:sldId xmlns:r="http://schemas.openxmlformats.org/officeDocument/2006/relationships" id="259" r:id="R23125f08df87424b"/>
    <p:sldId xmlns:r="http://schemas.openxmlformats.org/officeDocument/2006/relationships" id="260" r:id="R9294ad67b47f40d0"/>
    <p:sldId xmlns:r="http://schemas.openxmlformats.org/officeDocument/2006/relationships" id="261" r:id="R3dc0230a3f344122"/>
    <p:sldId xmlns:r="http://schemas.openxmlformats.org/officeDocument/2006/relationships" id="262" r:id="Rd6f05ae160c7429d"/>
    <p:sldId xmlns:r="http://schemas.openxmlformats.org/officeDocument/2006/relationships" id="263" r:id="Rd8b65038f99d4b27"/>
    <p:sldId xmlns:r="http://schemas.openxmlformats.org/officeDocument/2006/relationships" id="264" r:id="R58c981e308cc4e7b"/>
    <p:sldId xmlns:r="http://schemas.openxmlformats.org/officeDocument/2006/relationships" id="265" r:id="Ref2d68f76a0b469a"/>
    <p:sldId xmlns:r="http://schemas.openxmlformats.org/officeDocument/2006/relationships" id="266" r:id="Re695ae3ce0034fc0"/>
    <p:sldId xmlns:r="http://schemas.openxmlformats.org/officeDocument/2006/relationships" id="267" r:id="R51331c0e73dc475d"/>
    <p:sldId xmlns:r="http://schemas.openxmlformats.org/officeDocument/2006/relationships" id="268" r:id="R288c092cff4c40ab"/>
    <p:sldId xmlns:r="http://schemas.openxmlformats.org/officeDocument/2006/relationships" id="269" r:id="R8fff00d39b2947db"/>
    <p:sldId xmlns:r="http://schemas.openxmlformats.org/officeDocument/2006/relationships" id="270" r:id="Rc2c29c18bb2a478a"/>
    <p:sldId xmlns:r="http://schemas.openxmlformats.org/officeDocument/2006/relationships" id="271" r:id="R60eeec13d8624aa2"/>
    <p:sldId xmlns:r="http://schemas.openxmlformats.org/officeDocument/2006/relationships" id="272" r:id="R973cdc496cf44d34"/>
    <p:sldId xmlns:r="http://schemas.openxmlformats.org/officeDocument/2006/relationships" id="273" r:id="R76d53267afff4675"/>
    <p:sldId xmlns:r="http://schemas.openxmlformats.org/officeDocument/2006/relationships" id="274" r:id="R9c8dfe62360f4b63"/>
    <p:sldId xmlns:r="http://schemas.openxmlformats.org/officeDocument/2006/relationships" id="275" r:id="R2ba6a2e3269e41c9"/>
  </p:sldIdLst>
  <p:sldSz cx="12192000" cy="6858000"/>
  <p:notesSz cx="6858000" cy="9144000"/>
</p:presentation>
</file>

<file path=ppt/presProps.xml><?xml version="1.0" encoding="utf-8"?>
<p:presentationPr xmlns:p="http://schemas.openxmlformats.org/presentationml/2006/main">
  <p:extLst>
    <p:ext xmlns:p14="http://schemas.microsoft.com/office/powerpoint/2010/main" uri="{E76CE94A-603C-4142-B9EB-6D1370010A27}">
      <p14:discardImageEditData val="0"/>
    </p:ext>
    <p:ext xmlns:p14="http://schemas.microsoft.com/office/powerpoint/2010/main" uri="{D31A062A-798A-4329-ABDD-BBA856620510}">
      <p14:defaultImageDpi val="32767"/>
    </p:ext>
    <p:ext xmlns:p15="http://schemas.microsoft.com/office/powerpoint/2012/main" uri="{FD5EFAAD-0ECE-453E-9831-46B23BE46B34}">
      <p15:chartTrackingRefBased val="1"/>
    </p:ext>
  </p:extLst>
</p:presentationPr>
</file>

<file path=ppt/tableStyles.xml><?xml version="1.0" encoding="utf-8"?>
<a:tblStyleLst xmlns:a="http://schemas.openxmlformats.org/drawingml/2006/main" def="{5C22544A-7EE6-4342-B048-85BDC9FD1C3A}"/>
</file>

<file path=ppt/_rels/presentation.xml.rels>&#65279;<?xml version="1.0" encoding="utf-8"?><Relationships xmlns="http://schemas.openxmlformats.org/package/2006/relationships"><Relationship Type="http://schemas.openxmlformats.org/officeDocument/2006/relationships/theme" Target="/ppt/theme/theme1.xml" Id="R7686ffe5bb984731" /><Relationship Type="http://schemas.openxmlformats.org/officeDocument/2006/relationships/slideMaster" Target="/ppt/slideMasters/slideMaster1.xml" Id="R2b26bc425f194618" /><Relationship Type="http://schemas.openxmlformats.org/officeDocument/2006/relationships/notesMaster" Target="/ppt/notesMasters/notesMaster1.xml" Id="Rb3544d1cc8f14336" /><Relationship Type="http://schemas.openxmlformats.org/officeDocument/2006/relationships/presProps" Target="/ppt/presProps.xml" Id="R0bf9ea6f3ecf443f" /><Relationship Type="http://schemas.openxmlformats.org/officeDocument/2006/relationships/tableStyles" Target="/ppt/tableStyles.xml" Id="R01d22924a1124ef3" /><Relationship Type="http://schemas.openxmlformats.org/officeDocument/2006/relationships/slide" Target="/ppt/slides/slide1.xml" Id="Rfc476cabcc344895" /><Relationship Type="http://schemas.openxmlformats.org/officeDocument/2006/relationships/slide" Target="/ppt/slides/slide2.xml" Id="Rbc8233d0db6a454f" /><Relationship Type="http://schemas.openxmlformats.org/officeDocument/2006/relationships/slide" Target="/ppt/slides/slide3.xml" Id="R53586a0487dc4cd1" /><Relationship Type="http://schemas.openxmlformats.org/officeDocument/2006/relationships/slide" Target="/ppt/slides/slide4.xml" Id="R23125f08df87424b" /><Relationship Type="http://schemas.openxmlformats.org/officeDocument/2006/relationships/slide" Target="/ppt/slides/slide5.xml" Id="R9294ad67b47f40d0" /><Relationship Type="http://schemas.openxmlformats.org/officeDocument/2006/relationships/slide" Target="/ppt/slides/slide6.xml" Id="R3dc0230a3f344122" /><Relationship Type="http://schemas.openxmlformats.org/officeDocument/2006/relationships/slide" Target="/ppt/slides/slide7.xml" Id="Rd6f05ae160c7429d" /><Relationship Type="http://schemas.openxmlformats.org/officeDocument/2006/relationships/slide" Target="/ppt/slides/slide8.xml" Id="Rd8b65038f99d4b27" /><Relationship Type="http://schemas.openxmlformats.org/officeDocument/2006/relationships/slide" Target="/ppt/slides/slide9.xml" Id="R58c981e308cc4e7b" /><Relationship Type="http://schemas.openxmlformats.org/officeDocument/2006/relationships/slide" Target="/ppt/slides/slide10.xml" Id="Ref2d68f76a0b469a" /><Relationship Type="http://schemas.openxmlformats.org/officeDocument/2006/relationships/slide" Target="/ppt/slides/slide11.xml" Id="Re695ae3ce0034fc0" /><Relationship Type="http://schemas.openxmlformats.org/officeDocument/2006/relationships/slide" Target="/ppt/slides/slide12.xml" Id="R51331c0e73dc475d" /><Relationship Type="http://schemas.openxmlformats.org/officeDocument/2006/relationships/slide" Target="/ppt/slides/slide13.xml" Id="R288c092cff4c40ab" /><Relationship Type="http://schemas.openxmlformats.org/officeDocument/2006/relationships/slide" Target="/ppt/slides/slide14.xml" Id="R8fff00d39b2947db" /><Relationship Type="http://schemas.openxmlformats.org/officeDocument/2006/relationships/slide" Target="/ppt/slides/slide15.xml" Id="Rc2c29c18bb2a478a" /><Relationship Type="http://schemas.openxmlformats.org/officeDocument/2006/relationships/slide" Target="/ppt/slides/slide16.xml" Id="R60eeec13d8624aa2" /><Relationship Type="http://schemas.openxmlformats.org/officeDocument/2006/relationships/slide" Target="/ppt/slides/slide17.xml" Id="R973cdc496cf44d34" /><Relationship Type="http://schemas.openxmlformats.org/officeDocument/2006/relationships/slide" Target="/ppt/slides/slide18.xml" Id="R76d53267afff4675" /><Relationship Type="http://schemas.openxmlformats.org/officeDocument/2006/relationships/slide" Target="/ppt/slides/slide19.xml" Id="R9c8dfe62360f4b63" /><Relationship Type="http://schemas.openxmlformats.org/officeDocument/2006/relationships/slide" Target="/ppt/slides/slide20.xml" Id="R2ba6a2e3269e41c9" /></Relationships>
</file>

<file path=ppt/notesMasters/_rels/notesMaster1.xml.rels>&#65279;<?xml version="1.0" encoding="utf-8"?><Relationships xmlns="http://schemas.openxmlformats.org/package/2006/relationships"><Relationship Type="http://schemas.openxmlformats.org/officeDocument/2006/relationships/theme" Target="/ppt/notesMasters/theme/theme3.xml" Id="R05d7c14dbcf24e1f" /></Relationships>
</file>

<file path=ppt/notesMasters/notesMaster1.xml><?xml version="1.0" encoding="utf-8"?>
<p:notesMaster xmlns:p="http://schemas.openxmlformats.org/presentationml/2006/main">
  <p:cSld>
    <p:bg>
      <p:bgRef idx="1001">
        <a:schemeClr xmlns:a="http://schemas.openxmlformats.org/drawingml/2006/main" val="bg1"/>
      </p:bgRef>
    </p:bg>
    <p:spTree>
      <p:nvGrpSpPr>
        <p:cNvPr id="1" name=""/>
        <p:cNvGrpSpPr/>
        <p:nvPr/>
      </p:nvGrpSpPr>
      <p:grpSpPr>
        <a:xfrm xmlns:a="http://schemas.openxmlformats.org/drawingml/2006/main"/>
      </p:grpSpPr>
      <p:sp>
        <p:nvSpPr>
          <p:cNvPr id="2" name="Header Placeholder"/>
          <p:cNvSpPr/>
          <p:nvPr>
            <p:ph type="hdr" sz="quarter"/>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3" name="Date Placeholder"/>
          <p:cNvSpPr/>
          <p:nvPr>
            <p:ph type="dt" sz="quarter" idx="1"/>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4" name="Slide Image Placeholder"/>
          <p:cNvSpPr/>
          <p:nvPr>
            <p:ph type="sldImg" idx="2"/>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5" name="Notes Placeholder"/>
          <p:cNvSpPr/>
          <p:nvPr>
            <p:ph type="body" sz="quarter" idx="3"/>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6" name="Footer Placeholder"/>
          <p:cNvSpPr/>
          <p:nvPr>
            <p:ph type="ftr" sz="quarter" idx="4"/>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7" name="Slide Number Placeholder"/>
          <p:cNvSpPr/>
          <p:nvPr>
            <p:ph type="sldNum" sz="quarter" idx="5"/>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Tree>
  </p:cSld>
  <p:clrMap bg1="lt1" tx1="dk1" bg2="lt2" tx2="dk2" accent1="accent1" accent2="accent2" accent3="accent3" accent4="accent4" accent5="accent5" accent6="accent6" hlink="hlink" folHlink="folHlink"/>
  <p:notesStyle>
    <a:lvl1pPr xmlns:a="http://schemas.openxmlformats.org/drawingml/2006/main" marL="0" algn="l" defTabSz="914400" rtl="0" eaLnBrk="1" latinLnBrk="0" hangingPunct="1">
      <a:defRPr sz="1200" kern="1200"/>
    </a:lvl1pPr>
  </p:notesStyle>
</p:notesMaster>
</file>

<file path=ppt/notesMasters/theme/theme3.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theme>
</file>

<file path=ppt/notesSlides/_rels/notesSlide1.xml.rels>&#65279;<?xml version="1.0" encoding="utf-8"?><Relationships xmlns="http://schemas.openxmlformats.org/package/2006/relationships"><Relationship Type="http://schemas.openxmlformats.org/officeDocument/2006/relationships/slide" Target="/ppt/slides/slide1.xml" Id="R359c0674696f4a0c" /><Relationship Type="http://schemas.openxmlformats.org/officeDocument/2006/relationships/notesMaster" Target="/ppt/notesMasters/notesMaster1.xml" Id="R9362b6a83a474c5b" /></Relationships>
</file>

<file path=ppt/notesSlides/_rels/notesSlide10.xml.rels>&#65279;<?xml version="1.0" encoding="utf-8"?><Relationships xmlns="http://schemas.openxmlformats.org/package/2006/relationships"><Relationship Type="http://schemas.openxmlformats.org/officeDocument/2006/relationships/slide" Target="/ppt/slides/slide10.xml" Id="R014addff0bc540cb" /><Relationship Type="http://schemas.openxmlformats.org/officeDocument/2006/relationships/notesMaster" Target="/ppt/notesMasters/notesMaster1.xml" Id="R19a9e19dcfb24241" /></Relationships>
</file>

<file path=ppt/notesSlides/_rels/notesSlide11.xml.rels>&#65279;<?xml version="1.0" encoding="utf-8"?><Relationships xmlns="http://schemas.openxmlformats.org/package/2006/relationships"><Relationship Type="http://schemas.openxmlformats.org/officeDocument/2006/relationships/slide" Target="/ppt/slides/slide11.xml" Id="R227eaff3c246464b" /><Relationship Type="http://schemas.openxmlformats.org/officeDocument/2006/relationships/notesMaster" Target="/ppt/notesMasters/notesMaster1.xml" Id="Raddf0d77337c4319" /></Relationships>
</file>

<file path=ppt/notesSlides/_rels/notesSlide12.xml.rels>&#65279;<?xml version="1.0" encoding="utf-8"?><Relationships xmlns="http://schemas.openxmlformats.org/package/2006/relationships"><Relationship Type="http://schemas.openxmlformats.org/officeDocument/2006/relationships/slide" Target="/ppt/slides/slide12.xml" Id="Rd8b0ca09d4c94af2" /><Relationship Type="http://schemas.openxmlformats.org/officeDocument/2006/relationships/notesMaster" Target="/ppt/notesMasters/notesMaster1.xml" Id="R96f21ce9f5dc4ca5" /></Relationships>
</file>

<file path=ppt/notesSlides/_rels/notesSlide13.xml.rels>&#65279;<?xml version="1.0" encoding="utf-8"?><Relationships xmlns="http://schemas.openxmlformats.org/package/2006/relationships"><Relationship Type="http://schemas.openxmlformats.org/officeDocument/2006/relationships/slide" Target="/ppt/slides/slide13.xml" Id="Rdf6a2ffb1c29447b" /><Relationship Type="http://schemas.openxmlformats.org/officeDocument/2006/relationships/notesMaster" Target="/ppt/notesMasters/notesMaster1.xml" Id="Ra56314d1ff75468c" /></Relationships>
</file>

<file path=ppt/notesSlides/_rels/notesSlide14.xml.rels>&#65279;<?xml version="1.0" encoding="utf-8"?><Relationships xmlns="http://schemas.openxmlformats.org/package/2006/relationships"><Relationship Type="http://schemas.openxmlformats.org/officeDocument/2006/relationships/slide" Target="/ppt/slides/slide14.xml" Id="R331552b91bf94680" /><Relationship Type="http://schemas.openxmlformats.org/officeDocument/2006/relationships/notesMaster" Target="/ppt/notesMasters/notesMaster1.xml" Id="R24afd2d700a245f5" /></Relationships>
</file>

<file path=ppt/notesSlides/_rels/notesSlide15.xml.rels>&#65279;<?xml version="1.0" encoding="utf-8"?><Relationships xmlns="http://schemas.openxmlformats.org/package/2006/relationships"><Relationship Type="http://schemas.openxmlformats.org/officeDocument/2006/relationships/slide" Target="/ppt/slides/slide15.xml" Id="R70954cc3f5424efd" /><Relationship Type="http://schemas.openxmlformats.org/officeDocument/2006/relationships/notesMaster" Target="/ppt/notesMasters/notesMaster1.xml" Id="R21702350603e4068" /></Relationships>
</file>

<file path=ppt/notesSlides/_rels/notesSlide16.xml.rels>&#65279;<?xml version="1.0" encoding="utf-8"?><Relationships xmlns="http://schemas.openxmlformats.org/package/2006/relationships"><Relationship Type="http://schemas.openxmlformats.org/officeDocument/2006/relationships/slide" Target="/ppt/slides/slide16.xml" Id="R66763b83e5774924" /><Relationship Type="http://schemas.openxmlformats.org/officeDocument/2006/relationships/notesMaster" Target="/ppt/notesMasters/notesMaster1.xml" Id="R1d479e8de1e74aac" /></Relationships>
</file>

<file path=ppt/notesSlides/_rels/notesSlide17.xml.rels>&#65279;<?xml version="1.0" encoding="utf-8"?><Relationships xmlns="http://schemas.openxmlformats.org/package/2006/relationships"><Relationship Type="http://schemas.openxmlformats.org/officeDocument/2006/relationships/slide" Target="/ppt/slides/slide17.xml" Id="Ree2b104201604730" /><Relationship Type="http://schemas.openxmlformats.org/officeDocument/2006/relationships/notesMaster" Target="/ppt/notesMasters/notesMaster1.xml" Id="R5149c01f6e8948c2" /></Relationships>
</file>

<file path=ppt/notesSlides/_rels/notesSlide18.xml.rels>&#65279;<?xml version="1.0" encoding="utf-8"?><Relationships xmlns="http://schemas.openxmlformats.org/package/2006/relationships"><Relationship Type="http://schemas.openxmlformats.org/officeDocument/2006/relationships/slide" Target="/ppt/slides/slide18.xml" Id="Rea5e9a1beaab4485" /><Relationship Type="http://schemas.openxmlformats.org/officeDocument/2006/relationships/notesMaster" Target="/ppt/notesMasters/notesMaster1.xml" Id="Recbe7dd36e414283" /></Relationships>
</file>

<file path=ppt/notesSlides/_rels/notesSlide19.xml.rels>&#65279;<?xml version="1.0" encoding="utf-8"?><Relationships xmlns="http://schemas.openxmlformats.org/package/2006/relationships"><Relationship Type="http://schemas.openxmlformats.org/officeDocument/2006/relationships/slide" Target="/ppt/slides/slide19.xml" Id="Rbfac9ffd8e5d46ce" /><Relationship Type="http://schemas.openxmlformats.org/officeDocument/2006/relationships/notesMaster" Target="/ppt/notesMasters/notesMaster1.xml" Id="R5bb75cd56af64720" /></Relationships>
</file>

<file path=ppt/notesSlides/_rels/notesSlide2.xml.rels>&#65279;<?xml version="1.0" encoding="utf-8"?><Relationships xmlns="http://schemas.openxmlformats.org/package/2006/relationships"><Relationship Type="http://schemas.openxmlformats.org/officeDocument/2006/relationships/slide" Target="/ppt/slides/slide2.xml" Id="R342bf6ef27924902" /><Relationship Type="http://schemas.openxmlformats.org/officeDocument/2006/relationships/notesMaster" Target="/ppt/notesMasters/notesMaster1.xml" Id="R95fb925916a6465a" /></Relationships>
</file>

<file path=ppt/notesSlides/_rels/notesSlide20.xml.rels>&#65279;<?xml version="1.0" encoding="utf-8"?><Relationships xmlns="http://schemas.openxmlformats.org/package/2006/relationships"><Relationship Type="http://schemas.openxmlformats.org/officeDocument/2006/relationships/slide" Target="/ppt/slides/slide20.xml" Id="R7ece95100b0a4b34" /><Relationship Type="http://schemas.openxmlformats.org/officeDocument/2006/relationships/notesMaster" Target="/ppt/notesMasters/notesMaster1.xml" Id="R75bbbc65fea8400a" /></Relationships>
</file>

<file path=ppt/notesSlides/_rels/notesSlide3.xml.rels>&#65279;<?xml version="1.0" encoding="utf-8"?><Relationships xmlns="http://schemas.openxmlformats.org/package/2006/relationships"><Relationship Type="http://schemas.openxmlformats.org/officeDocument/2006/relationships/slide" Target="/ppt/slides/slide3.xml" Id="R9dd59e0d224e4c0e" /><Relationship Type="http://schemas.openxmlformats.org/officeDocument/2006/relationships/notesMaster" Target="/ppt/notesMasters/notesMaster1.xml" Id="R4d2946fb77a34ed8" /></Relationships>
</file>

<file path=ppt/notesSlides/_rels/notesSlide4.xml.rels>&#65279;<?xml version="1.0" encoding="utf-8"?><Relationships xmlns="http://schemas.openxmlformats.org/package/2006/relationships"><Relationship Type="http://schemas.openxmlformats.org/officeDocument/2006/relationships/slide" Target="/ppt/slides/slide4.xml" Id="Rb9ab3020601642a2" /><Relationship Type="http://schemas.openxmlformats.org/officeDocument/2006/relationships/notesMaster" Target="/ppt/notesMasters/notesMaster1.xml" Id="R91a3faf535454237" /></Relationships>
</file>

<file path=ppt/notesSlides/_rels/notesSlide5.xml.rels>&#65279;<?xml version="1.0" encoding="utf-8"?><Relationships xmlns="http://schemas.openxmlformats.org/package/2006/relationships"><Relationship Type="http://schemas.openxmlformats.org/officeDocument/2006/relationships/slide" Target="/ppt/slides/slide5.xml" Id="R2c43d7a9b5744179" /><Relationship Type="http://schemas.openxmlformats.org/officeDocument/2006/relationships/notesMaster" Target="/ppt/notesMasters/notesMaster1.xml" Id="R568688c74ad54d85" /></Relationships>
</file>

<file path=ppt/notesSlides/_rels/notesSlide6.xml.rels>&#65279;<?xml version="1.0" encoding="utf-8"?><Relationships xmlns="http://schemas.openxmlformats.org/package/2006/relationships"><Relationship Type="http://schemas.openxmlformats.org/officeDocument/2006/relationships/slide" Target="/ppt/slides/slide6.xml" Id="R56df3a371b034c04" /><Relationship Type="http://schemas.openxmlformats.org/officeDocument/2006/relationships/notesMaster" Target="/ppt/notesMasters/notesMaster1.xml" Id="R095bf7201b984b69" /></Relationships>
</file>

<file path=ppt/notesSlides/_rels/notesSlide7.xml.rels>&#65279;<?xml version="1.0" encoding="utf-8"?><Relationships xmlns="http://schemas.openxmlformats.org/package/2006/relationships"><Relationship Type="http://schemas.openxmlformats.org/officeDocument/2006/relationships/slide" Target="/ppt/slides/slide7.xml" Id="Rc112fd117ca0451e" /><Relationship Type="http://schemas.openxmlformats.org/officeDocument/2006/relationships/notesMaster" Target="/ppt/notesMasters/notesMaster1.xml" Id="Rb324306e8f0d476f" /></Relationships>
</file>

<file path=ppt/notesSlides/_rels/notesSlide8.xml.rels>&#65279;<?xml version="1.0" encoding="utf-8"?><Relationships xmlns="http://schemas.openxmlformats.org/package/2006/relationships"><Relationship Type="http://schemas.openxmlformats.org/officeDocument/2006/relationships/slide" Target="/ppt/slides/slide8.xml" Id="R6dd1ac6d199c4649" /><Relationship Type="http://schemas.openxmlformats.org/officeDocument/2006/relationships/notesMaster" Target="/ppt/notesMasters/notesMaster1.xml" Id="R46f7002f319248da" /></Relationships>
</file>

<file path=ppt/notesSlides/_rels/notesSlide9.xml.rels>&#65279;<?xml version="1.0" encoding="utf-8"?><Relationships xmlns="http://schemas.openxmlformats.org/package/2006/relationships"><Relationship Type="http://schemas.openxmlformats.org/officeDocument/2006/relationships/slide" Target="/ppt/slides/slide9.xml" Id="R2f9b5f1375334368" /><Relationship Type="http://schemas.openxmlformats.org/officeDocument/2006/relationships/notesMaster" Target="/ppt/notesMasters/notesMaster1.xml" Id="R1389b1a579564f8d" /></Relationships>
</file>

<file path=ppt/notesSlides/notesSlide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Time: 2 minutes.</a:t>
            </a:r>
          </a:p>
          <a:p xmlns:a="http://schemas.openxmlformats.org/drawingml/2006/main">
            <a:r>
              <a:t>Teach: Let students look silently, then ask for a first claim. Define empire briefly as many lands and peoples under one ruler or state. Do not correct claims yet.</a:t>
            </a:r>
          </a:p>
          <a:p xmlns:a="http://schemas.openxmlformats.org/drawingml/2006/main">
            <a:r>
              <a:t>Ask: Could a wall protect an empire? What in the photograph shapes your first answer?</a:t>
            </a:r>
          </a:p>
          <a:p xmlns:a="http://schemas.openxmlformats.org/drawingml/2006/main">
            <a:r>
              <a:t>Expected response: Accept a tentative yes, no, or conditional answer tied to something visible, such as towers, height, walkway, or terrain.</a:t>
            </a:r>
          </a:p>
          <a:p xmlns:a="http://schemas.openxmlformats.org/drawingml/2006/main">
            <a:r>
              <a:t>Transition: Gather two clues before adding historical context.</a:t>
            </a:r>
          </a:p>
          <a:p xmlns:a="http://schemas.openxmlformats.org/drawingml/2006/main">
            <a:r>
              <a:t>Sources: Jakub Hałun, Great Wall near Jinshanling, 29 May 2009, CC BY-SA 3.0. https://commons.wikimedia.org/wiki/File:20090529_Great_Wall_8185.jpg . Cropped and resized.</a:t>
            </a:r>
          </a:p>
          <a:p xmlns:a="http://schemas.openxmlformats.org/drawingml/2006/main">
            <a:r>
              <a:t>ChinaCulture.org, Jinshanling Great Wall (2014). https://en.chinaculture.org/focus/2014-11/15/content_575022.htm . Used for site and Ming-period identification.</a:t>
            </a:r>
          </a:p>
          <a:p xmlns:a="http://schemas.openxmlformats.org/drawingml/2006/main">
            <a:r>
              <a:t>Access checked September 8, 2026. Full credits appear in the Teacher Guide and Answers.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0.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Time: 3 minutes.</a:t>
            </a:r>
          </a:p>
          <a:p xmlns:a="http://schemas.openxmlformats.org/drawingml/2006/main">
            <a:r>
              <a:t>Teach: Students trace grain to transport to guards and identify a weak link. The scene is explanatory, not a primary source or precise reconstruction. Existing stores may last for a while; road damage does not mean immediate starvation.</a:t>
            </a:r>
          </a:p>
          <a:p xmlns:a="http://schemas.openxmlformats.org/drawingml/2006/main">
            <a:r>
              <a:t>Ask: Why might guards receive less food even when grain exists?</a:t>
            </a:r>
          </a:p>
          <a:p xmlns:a="http://schemas.openxmlformats.org/drawingml/2006/main">
            <a:r>
              <a:t>Expected response: A damaged or blocked road can delay carriers or pack animals. Too few carriers is another supported answer.</a:t>
            </a:r>
          </a:p>
          <a:p xmlns:a="http://schemas.openxmlformats.org/drawingml/2006/main">
            <a:r>
              <a:t>Transition: Consider another use of a border pass: controlled movement and exchange.</a:t>
            </a:r>
          </a:p>
          <a:p xmlns:a="http://schemas.openxmlformats.org/drawingml/2006/main">
            <a:r>
              <a:t>Sources: David M. Robinson, Why Military Institutions Matter for Ming History, Journal of Chinese History 1 (2017), 297-327. https://doi.org/10.1017/jch.2016.36 . Used for the production, delivery, storage and distribution of supplies and for garrison markets.</a:t>
            </a:r>
          </a:p>
          <a:p xmlns:a="http://schemas.openxmlformats.org/drawingml/2006/main">
            <a:r>
              <a:t>Four decision illustrations and the supply scene are teaching illustrations. They do not document an exact event, uniform, building or road.</a:t>
            </a:r>
          </a:p>
          <a:p xmlns:a="http://schemas.openxmlformats.org/drawingml/2006/main">
            <a:r>
              <a:t>Access checked September 8, 2026. Full credits appear in the Teacher Guide and Answers.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Time: 2 minutes.</a:t>
            </a:r>
          </a:p>
          <a:p xmlns:a="http://schemas.openxmlformats.org/drawingml/2006/main">
            <a:r>
              <a:t>Teach: Students identify the people, gate and guard check. Explain that passes could connect defense, inspection, movement and exchange. Do not describe neighboring peoples as one permanent enemy or claim trade guaranteed peace.</a:t>
            </a:r>
          </a:p>
          <a:p xmlns:a="http://schemas.openxmlformats.org/drawingml/2006/main">
            <a:r>
              <a:t>Ask: What can a gate do besides block movement?</a:t>
            </a:r>
          </a:p>
          <a:p xmlns:a="http://schemas.openxmlformats.org/drawingml/2006/main">
            <a:r>
              <a:t>Expected response: It can channel movement, allow checks, organize lines, and support regulated exchange.</a:t>
            </a:r>
          </a:p>
          <a:p xmlns:a="http://schemas.openxmlformats.org/drawingml/2006/main">
            <a:r>
              <a:t>Transition: Read two short research notes for evidence.</a:t>
            </a:r>
          </a:p>
          <a:p xmlns:a="http://schemas.openxmlformats.org/drawingml/2006/main">
            <a:r>
              <a:t>Sources: Sechin Jagchid and Van Jay Symons, Peace, War, and Trade Along the Great Wall, Indiana University Press. https://iupress.org/9780253331878/peace-war-and-trade-along-the-great-wall/ . Used for border exchange; trade did not guarantee peace.</a:t>
            </a:r>
          </a:p>
          <a:p xmlns:a="http://schemas.openxmlformats.org/drawingml/2006/main">
            <a:r>
              <a:t>David M. Robinson, Why Military Institutions Matter for Ming History, Journal of Chinese History 1 (2017), 297-327. https://doi.org/10.1017/jch.2016.36 . Used for the production, delivery, storage and distribution of supplies and for garrison markets.</a:t>
            </a:r>
          </a:p>
          <a:p xmlns:a="http://schemas.openxmlformats.org/drawingml/2006/main">
            <a:r>
              <a:t>Four decision illustrations and the supply scene are teaching illustrations. They do not document an exact event, uniform, building or road.</a:t>
            </a:r>
          </a:p>
          <a:p xmlns:a="http://schemas.openxmlformats.org/drawingml/2006/main">
            <a:r>
              <a:t>Access checked September 8, 2026. Full credits appear in the Teacher Guide and Answers.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Time: 3 minutes.</a:t>
            </a:r>
          </a:p>
          <a:p xmlns:a="http://schemas.openxmlformats.org/drawingml/2006/main">
            <a:r>
              <a:t>Teach: Read the two notes aloud or let groups take one each. Students underline a detail and connect it to the pictured relationship. The claims come from scholarship, not from the teaching illustrations.</a:t>
            </a:r>
          </a:p>
          <a:p xmlns:a="http://schemas.openxmlformats.org/drawingml/2006/main">
            <a:r>
              <a:t>Ask: Which words support a claim about supplies? Which support a claim about a pass?</a:t>
            </a:r>
          </a:p>
          <a:p xmlns:a="http://schemas.openxmlformats.org/drawingml/2006/main">
            <a:r>
              <a:t>Expected response: Produced, delivered, stored and distributed support the supply chain. Supervise markets and movement supports inspection and exchange.</a:t>
            </a:r>
          </a:p>
          <a:p xmlns:a="http://schemas.openxmlformats.org/drawingml/2006/main">
            <a:r>
              <a:t>Transition: Apply the evidence to a fictional border post.</a:t>
            </a:r>
          </a:p>
          <a:p xmlns:a="http://schemas.openxmlformats.org/drawingml/2006/main">
            <a:r>
              <a:t>Sources: David M. Robinson, Why Military Institutions Matter for Ming History, Journal of Chinese History 1 (2017), 297-327. https://doi.org/10.1017/jch.2016.36 . Used for the production, delivery, storage and distribution of supplies and for garrison markets.</a:t>
            </a:r>
          </a:p>
          <a:p xmlns:a="http://schemas.openxmlformats.org/drawingml/2006/main">
            <a:r>
              <a:t>Sechin Jagchid and Van Jay Symons, Peace, War, and Trade Along the Great Wall, Indiana University Press. https://iupress.org/9780253331878/peace-war-and-trade-along-the-great-wall/ . Used for border exchange; trade did not guarantee peace.</a:t>
            </a:r>
          </a:p>
          <a:p xmlns:a="http://schemas.openxmlformats.org/drawingml/2006/main">
            <a:r>
              <a:t>Four decision illustrations and the supply scene are teaching illustrations. They do not document an exact event, uniform, building or road.</a:t>
            </a:r>
          </a:p>
          <a:p xmlns:a="http://schemas.openxmlformats.org/drawingml/2006/main">
            <a:r>
              <a:t>Access checked September 8, 2026. Full credits appear in the Teacher Guide and Answers.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Time: 2 minutes.</a:t>
            </a:r>
          </a:p>
          <a:p xmlns:a="http://schemas.openxmlformats.org/drawingml/2006/main">
            <a:r>
              <a:t>Teach: Clarify the baseline before students choose: guards and basic food already exist. Students name the four problems at A-D. The fictional scene applies lesson relationships; it is not a real restored sector.</a:t>
            </a:r>
          </a:p>
          <a:p xmlns:a="http://schemas.openxmlformats.org/drawingml/2006/main">
            <a:r>
              <a:t>Ask: What problem does each letter mark? What already exists?</a:t>
            </a:r>
          </a:p>
          <a:p xmlns:a="http://schemas.openxmlformats.org/drawingml/2006/main">
            <a:r>
              <a:t>Expected response: A cracked wall; B a tower with no guard on duty; C a damaged supply road; D long lines at the gate. Walls, towers, guards and basic food already exist.</a:t>
            </a:r>
          </a:p>
          <a:p xmlns:a="http://schemas.openxmlformats.org/drawingml/2006/main">
            <a:r>
              <a:t>Transition: Compare four improvements.</a:t>
            </a:r>
          </a:p>
          <a:p xmlns:a="http://schemas.openxmlformats.org/drawingml/2006/main">
            <a:r>
              <a:t>Sources: Four decision illustrations and the supply scene are teaching illustrations. They do not document an exact event, uniform, building or road.</a:t>
            </a:r>
          </a:p>
          <a:p xmlns:a="http://schemas.openxmlformats.org/drawingml/2006/main">
            <a:r>
              <a:t>Access checked September 8, 2026. Full credits appear in the Teacher Guide and Answers.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Time: 2 minutes.</a:t>
            </a:r>
          </a:p>
          <a:p xmlns:a="http://schemas.openxmlformats.org/drawingml/2006/main">
            <a:r>
              <a:t>Teach: Read each action and its direct effect. Do not reveal remaining-risk examples yet. Students should use lesson details rather than treating an option illustration as historical proof.</a:t>
            </a:r>
          </a:p>
          <a:p xmlns:a="http://schemas.openxmlformats.org/drawingml/2006/main">
            <a:r>
              <a:t>Ask: Which problem does each action address most directly?</a:t>
            </a:r>
          </a:p>
          <a:p xmlns:a="http://schemas.openxmlformats.org/drawingml/2006/main">
            <a:r>
              <a:t>Expected response: A cracked wall; B an unstaffed watch; C a damaged supply road; D long lines and checks at the crossing.</a:t>
            </a:r>
          </a:p>
          <a:p xmlns:a="http://schemas.openxmlformats.org/drawingml/2006/main">
            <a:r>
              <a:t>Transition: Groups choose two different actions and defend them.</a:t>
            </a:r>
          </a:p>
          <a:p xmlns:a="http://schemas.openxmlformats.org/drawingml/2006/main">
            <a:r>
              <a:t>Sources: Four decision illustrations and the supply scene are teaching illustrations. They do not document an exact event, uniform, building or road.</a:t>
            </a:r>
          </a:p>
          <a:p xmlns:a="http://schemas.openxmlformats.org/drawingml/2006/main">
            <a:r>
              <a:t>Access checked September 8, 2026. Full credits appear in the Teacher Guide and Answers.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Time: 5 minutes.</a:t>
            </a:r>
          </a:p>
          <a:p xmlns:a="http://schemas.openxmlformats.org/drawingml/2006/main">
            <a:r>
              <a:t>Teach: Give each group of three or four one group pack. Students choose two distinct actions, cite two specific details, and name one remaining risk. Accept all six pairs when reasoning is specific.</a:t>
            </a:r>
          </a:p>
          <a:p xmlns:a="http://schemas.openxmlformats.org/drawingml/2006/main">
            <a:r>
              <a:t>Ask: Why these two? What still worries you?</a:t>
            </a:r>
          </a:p>
          <a:p xmlns:a="http://schemas.openxmlformats.org/drawingml/2006/main">
            <a:r>
              <a:t>Expected response: Answers vary. Look for a clear pair, two relevant details, and an honest remaining risk. Do not score the pair itself.</a:t>
            </a:r>
          </a:p>
          <a:p xmlns:a="http://schemas.openxmlformats.org/drawingml/2006/main">
            <a:r>
              <a:t>Transition: Prepare a concise group report.</a:t>
            </a:r>
          </a:p>
          <a:p xmlns:a="http://schemas.openxmlformats.org/drawingml/2006/main">
            <a:r>
              <a:t>Sources: Badaling Special Zone Office, Periodic Report (2002), UNESCO-hosted. https://whc.unesco.org/document/162535 . Used for the Badaling site, structures, signaling and restoration.</a:t>
            </a:r>
          </a:p>
          <a:p xmlns:a="http://schemas.openxmlformats.org/drawingml/2006/main">
            <a:r>
              <a:t>David M. Robinson, Why Military Institutions Matter for Ming History, Journal of Chinese History 1 (2017), 297-327. https://doi.org/10.1017/jch.2016.36 . Used for the production, delivery, storage and distribution of supplies and for garrison markets.</a:t>
            </a:r>
          </a:p>
          <a:p xmlns:a="http://schemas.openxmlformats.org/drawingml/2006/main">
            <a:r>
              <a:t>Sechin Jagchid and Van Jay Symons, Peace, War, and Trade Along the Great Wall, Indiana University Press. https://iupress.org/9780253331878/peace-war-and-trade-along-the-great-wall/ . Used for border exchange; trade did not guarantee peace.</a:t>
            </a:r>
          </a:p>
          <a:p xmlns:a="http://schemas.openxmlformats.org/drawingml/2006/main">
            <a:r>
              <a:t>Four decision illustrations and the supply scene are teaching illustrations. They do not document an exact event, uniform, building or road.</a:t>
            </a:r>
          </a:p>
          <a:p xmlns:a="http://schemas.openxmlformats.org/drawingml/2006/main">
            <a:r>
              <a:t>Access checked September 8, 2026. Full credits appear in the Teacher Guide and Answers.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Time: 3 minutes.</a:t>
            </a:r>
          </a:p>
          <a:p xmlns:a="http://schemas.openxmlformats.org/drawingml/2006/main">
            <a:r>
              <a:t>Teach: Hear two 30-second reports and compare reasoning. Invite listeners to name a different problem the second plan addresses. Reveal risk examples only after students have proposed their own.</a:t>
            </a:r>
          </a:p>
          <a:p xmlns:a="http://schemas.openxmlformats.org/drawingml/2006/main">
            <a:r>
              <a:t>Ask: What did the two plans value differently?</a:t>
            </a:r>
          </a:p>
          <a:p xmlns:a="http://schemas.openxmlformats.org/drawingml/2006/main">
            <a:r>
              <a:t>Expected response: One plan may prioritize repair and supply; another may prioritize watching and movement. Difference is acceptable when evidence and limits are clear.</a:t>
            </a:r>
          </a:p>
          <a:p xmlns:a="http://schemas.openxmlformats.org/drawingml/2006/main">
            <a:r>
              <a:t>Transition: Return to the essential question as an individual.</a:t>
            </a:r>
          </a:p>
          <a:p xmlns:a="http://schemas.openxmlformats.org/drawingml/2006/main">
            <a:r>
              <a:t>Sources: Four decision illustrations and the supply scene are teaching illustrations. They do not document an exact event, uniform, building or road.</a:t>
            </a:r>
          </a:p>
          <a:p xmlns:a="http://schemas.openxmlformats.org/drawingml/2006/main">
            <a:r>
              <a:t>Access checked September 8, 2026. Full credits appear in the Teacher Guide and Answers.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7.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Time: 2 minutes.</a:t>
            </a:r>
          </a:p>
          <a:p xmlns:a="http://schemas.openxmlformats.org/drawingml/2006/main">
            <a:r>
              <a:t>Teach: Students rehearse an individual claim aloud. Do not require one yes or no. A conditional claim is historically stronger when it explains help and limits.</a:t>
            </a:r>
          </a:p>
          <a:p xmlns:a="http://schemas.openxmlformats.org/drawingml/2006/main">
            <a:r>
              <a:t>Ask: What could a wall help people do? What else did it need?</a:t>
            </a:r>
          </a:p>
          <a:p xmlns:a="http://schemas.openxmlformats.org/drawingml/2006/main">
            <a:r>
              <a:t>Expected response: It could support watching, movement, defense of a crossing and warning, but needed people, visibility, repair, supplies and decisions.</a:t>
            </a:r>
          </a:p>
          <a:p xmlns:a="http://schemas.openxmlformats.org/drawingml/2006/main">
            <a:r>
              <a:t>Transition: Write an independent four- or five-sentence response.</a:t>
            </a:r>
          </a:p>
          <a:p xmlns:a="http://schemas.openxmlformats.org/drawingml/2006/main">
            <a:r>
              <a:t>Sources: Jakub Hałun, Great Wall near Jinshanling, 29 May 2009, CC BY-SA 3.0. https://commons.wikimedia.org/wiki/File:20090529_Great_Wall_8185.jpg . Cropped and resized.</a:t>
            </a:r>
          </a:p>
          <a:p xmlns:a="http://schemas.openxmlformats.org/drawingml/2006/main">
            <a:r>
              <a:t>UNESCO World Heritage Centre, The Great Wall. https://whc.unesco.org/en/list/438/ . Used for the long history and surviving sites; the old Moon claim is not used.</a:t>
            </a:r>
          </a:p>
          <a:p xmlns:a="http://schemas.openxmlformats.org/drawingml/2006/main">
            <a:r>
              <a:t>Access checked September 8, 2026. Full credits appear in the Teacher Guide and Answers.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8.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Time: 7 minutes.</a:t>
            </a:r>
          </a:p>
          <a:p xmlns:a="http://schemas.openxmlformats.org/drawingml/2006/main">
            <a:r>
              <a:t>Teach: Every student writes independently. Score judgment, two specific details, explanation, and a limit. Language support students may use sentence frames, short sentences, or an oral response while preserving their own judgment.</a:t>
            </a:r>
          </a:p>
          <a:p xmlns:a="http://schemas.openxmlformats.org/drawingml/2006/main">
            <a:r>
              <a:t>Ask: Which two details best support your answer?</a:t>
            </a:r>
          </a:p>
          <a:p xmlns:a="http://schemas.openxmlformats.org/drawingml/2006/main">
            <a:r>
              <a:t>Expected response: Responses should make a claim, use two accurate lesson details, explain their relevance, and identify a real limit.</a:t>
            </a:r>
          </a:p>
          <a:p xmlns:a="http://schemas.openxmlformats.org/drawingml/2006/main">
            <a:r>
              <a:t>Transition: Share one sentence, then revise for precision.</a:t>
            </a:r>
          </a:p>
          <a:p xmlns:a="http://schemas.openxmlformats.org/drawingml/2006/main">
            <a:r>
              <a:t>Sources: UNESCO World Heritage Centre, The Great Wall. https://whc.unesco.org/en/list/438/ . Used for the long history and surviving sites; the old Moon claim is not used.</a:t>
            </a:r>
          </a:p>
          <a:p xmlns:a="http://schemas.openxmlformats.org/drawingml/2006/main">
            <a:r>
              <a:t>Badaling Special Zone Office, Periodic Report (2002), UNESCO-hosted. https://whc.unesco.org/document/162535 . Used for the Badaling site, structures, signaling and restoration.</a:t>
            </a:r>
          </a:p>
          <a:p xmlns:a="http://schemas.openxmlformats.org/drawingml/2006/main">
            <a:r>
              <a:t>David M. Robinson, Why Military Institutions Matter for Ming History, Journal of Chinese History 1 (2017), 297-327. https://doi.org/10.1017/jch.2016.36 . Used for the production, delivery, storage and distribution of supplies and for garrison markets.</a:t>
            </a:r>
          </a:p>
          <a:p xmlns:a="http://schemas.openxmlformats.org/drawingml/2006/main">
            <a:r>
              <a:t>Sechin Jagchid and Van Jay Symons, Peace, War, and Trade Along the Great Wall, Indiana University Press. https://iupress.org/9780253331878/peace-war-and-trade-along-the-great-wall/ . Used for border exchange; trade did not guarantee peace.</a:t>
            </a:r>
          </a:p>
          <a:p xmlns:a="http://schemas.openxmlformats.org/drawingml/2006/main">
            <a:r>
              <a:t>Access checked September 8, 2026. Full credits appear in the Teacher Guide and Answers.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9.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Time: 2 minutes.</a:t>
            </a:r>
          </a:p>
          <a:p xmlns:a="http://schemas.openxmlformats.org/drawingml/2006/main">
            <a:r>
              <a:t>Teach: Students read one sentence to a partner and make one revision. The checklist is a scoring guide, not a required conclusion.</a:t>
            </a:r>
          </a:p>
          <a:p xmlns:a="http://schemas.openxmlformats.org/drawingml/2006/main">
            <a:r>
              <a:t>Ask: Which sentence became more specific?</a:t>
            </a:r>
          </a:p>
          <a:p xmlns:a="http://schemas.openxmlformats.org/drawingml/2006/main">
            <a:r>
              <a:t>Expected response: A revision may name the exact feature, condition, supply link, or remaining risk rather than saying only the wall helped.</a:t>
            </a:r>
          </a:p>
          <a:p xmlns:a="http://schemas.openxmlformats.org/drawingml/2006/main">
            <a:r>
              <a:t>Transition: Complete the exit check independently.</a:t>
            </a:r>
          </a:p>
          <a:p xmlns:a="http://schemas.openxmlformats.org/drawingml/2006/main">
            <a:r>
              <a:t>Sources: UNESCO World Heritage Centre, The Great Wall. https://whc.unesco.org/en/list/438/ . Used for the long history and surviving sites; the old Moon claim is not used.</a:t>
            </a:r>
          </a:p>
          <a:p xmlns:a="http://schemas.openxmlformats.org/drawingml/2006/main">
            <a:r>
              <a:t>Access checked September 8, 2026. Full credits appear in the Teacher Guide and Answers.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Time: 3 minutes.</a:t>
            </a:r>
          </a:p>
          <a:p xmlns:a="http://schemas.openxmlformats.org/drawingml/2006/main">
            <a:r>
              <a:t>Teach: Students point to two visible clues and record one question. Model the difference once: I see a walkway; I infer people could move along it. A modern photograph cannot establish ancient staffing numbers or military success.</a:t>
            </a:r>
          </a:p>
          <a:p xmlns:a="http://schemas.openxmlformats.org/drawingml/2006/main">
            <a:r>
              <a:t>Ask: What do you see? What can you reasonably infer? What remains a question?</a:t>
            </a:r>
          </a:p>
          <a:p xmlns:a="http://schemas.openxmlformats.org/drawingml/2006/main">
            <a:r>
              <a:t>Expected response: Visible clues may include towers, a walkway, battlements, high ground, or a gate. Good questions ask about people, supplies, visibility, repairs, or movement.</a:t>
            </a:r>
          </a:p>
          <a:p xmlns:a="http://schemas.openxmlformats.org/drawingml/2006/main">
            <a:r>
              <a:t>Transition: Locate the three sites used in the lesson.</a:t>
            </a:r>
          </a:p>
          <a:p xmlns:a="http://schemas.openxmlformats.org/drawingml/2006/main">
            <a:r>
              <a:t>Sources: Jakub Hałun, Great Wall near Jinshanling, 29 May 2009, CC BY-SA 3.0. https://commons.wikimedia.org/wiki/File:20090529_Great_Wall_8185.jpg . Cropped and resized.</a:t>
            </a:r>
          </a:p>
          <a:p xmlns:a="http://schemas.openxmlformats.org/drawingml/2006/main">
            <a:r>
              <a:t>Access checked September 8, 2026. Full credits appear in the Teacher Guide and Answers.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0.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Time: 5 minutes.</a:t>
            </a:r>
          </a:p>
          <a:p xmlns:a="http://schemas.openxmlformats.org/drawingml/2006/main">
            <a:r>
              <a:t>Teach: Students complete the exit check independently. Collect it separately from the group plan.</a:t>
            </a:r>
          </a:p>
          <a:p xmlns:a="http://schemas.openxmlformats.org/drawingml/2006/main">
            <a:r>
              <a:t>Ask: What feature and function did you choose? What is the dynasty order? What limit did you name?</a:t>
            </a:r>
          </a:p>
          <a:p xmlns:a="http://schemas.openxmlformats.org/drawingml/2006/main">
            <a:r>
              <a:t>Expected response: Accept tower, battlements, or walkway with a reasoned function. Order: Qin, Han, Ming. Limits may include staffing, visibility, repair, supplies, decisions, or threats beyond the wall.</a:t>
            </a:r>
          </a:p>
          <a:p xmlns:a="http://schemas.openxmlformats.org/drawingml/2006/main">
            <a:r>
              <a:t>Transition: End the lesson and use the separate five-question quiz only on another occasion or as an optional check.</a:t>
            </a:r>
          </a:p>
          <a:p xmlns:a="http://schemas.openxmlformats.org/drawingml/2006/main">
            <a:r>
              <a:t>Sources: Robysan, Great Wall at Badaling, 5 August 2006, CC BY-SA 3.0. https://commons.wikimedia.org/wiki/File:Greatwall_badaling.jpg . Cropped and resized; modern repairs affect what is visible.</a:t>
            </a:r>
          </a:p>
          <a:p xmlns:a="http://schemas.openxmlformats.org/drawingml/2006/main">
            <a:r>
              <a:t>UNESCO World Heritage Centre, The Great Wall. https://whc.unesco.org/en/list/438/ . Used for the long history and surviving sites; the old Moon claim is not used.</a:t>
            </a:r>
          </a:p>
          <a:p xmlns:a="http://schemas.openxmlformats.org/drawingml/2006/main">
            <a:r>
              <a:t>Access checked September 8, 2026. Full credits appear in the Teacher Guide and Answers.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Time: 5 minutes.</a:t>
            </a:r>
          </a:p>
          <a:p xmlns:a="http://schemas.openxmlformats.org/drawingml/2006/main">
            <a:r>
              <a:t>Teach: Point first to East Asia, then to northern China. Students circle the western site and identify the two sites near Beijing. Explain that markers show selected places, not one continuous wall line.</a:t>
            </a:r>
          </a:p>
          <a:p xmlns:a="http://schemas.openxmlformats.org/drawingml/2006/main">
            <a:r>
              <a:t>Ask: Which site is farthest west? Which two are near Beijing?</a:t>
            </a:r>
          </a:p>
          <a:p xmlns:a="http://schemas.openxmlformats.org/drawingml/2006/main">
            <a:r>
              <a:t>Expected response: Yumen Pass area is farthest west. Badaling and Jinshanling are near Beijing.</a:t>
            </a:r>
          </a:p>
          <a:p xmlns:a="http://schemas.openxmlformats.org/drawingml/2006/main">
            <a:r>
              <a:t>Transition: Connect each site to a selected historical period.</a:t>
            </a:r>
          </a:p>
          <a:p xmlns:a="http://schemas.openxmlformats.org/drawingml/2006/main">
            <a:r>
              <a:t>Sources: Natural Earth, 1:110m land polygons, public domain. https://www.naturalearthdata.com/downloads/110m-physical-vectors/110m-land/ . Modern coastline for orientation only.</a:t>
            </a:r>
          </a:p>
          <a:p xmlns:a="http://schemas.openxmlformats.org/drawingml/2006/main">
            <a:r>
              <a:t>Daniel C. Waugh, University of Washington, Dunhuang as a Military Outpost (1999). https://depts.washington.edu/silkroad/cities/china/dh/dhmil.html . Used for Han remains and the regional military setting.</a:t>
            </a:r>
          </a:p>
          <a:p xmlns:a="http://schemas.openxmlformats.org/drawingml/2006/main">
            <a:r>
              <a:t>Badaling Special Zone Office, Periodic Report (2002), UNESCO-hosted. https://whc.unesco.org/document/162535 . Used for the Badaling site, structures, signaling and restoration.</a:t>
            </a:r>
          </a:p>
          <a:p xmlns:a="http://schemas.openxmlformats.org/drawingml/2006/main">
            <a:r>
              <a:t>ChinaCulture.org, Jinshanling Great Wall (2014). https://en.chinaculture.org/focus/2014-11/15/content_575022.htm . Used for site and Ming-period identification.</a:t>
            </a:r>
          </a:p>
          <a:p xmlns:a="http://schemas.openxmlformats.org/drawingml/2006/main">
            <a:r>
              <a:t>Access checked September 8, 2026. Full credits appear in the Teacher Guide and Answers.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Time: 3 minutes.</a:t>
            </a:r>
          </a:p>
          <a:p xmlns:a="http://schemas.openxmlformats.org/drawingml/2006/main">
            <a:r>
              <a:t>Teach: Students number the dynasties from earliest to latest. Keep the distinction between earlier Qin defenses, Han remains in the west, and later Ming-period sites near Beijing. Mention the Xin interruption only if asked.</a:t>
            </a:r>
          </a:p>
          <a:p xmlns:a="http://schemas.openxmlformats.org/drawingml/2006/main">
            <a:r>
              <a:t>Ask: Which comes first? Does a Ming wall photograph show the wall as it looked under Qin Shi Huang?</a:t>
            </a:r>
          </a:p>
          <a:p xmlns:a="http://schemas.openxmlformats.org/drawingml/2006/main">
            <a:r>
              <a:t>Expected response: Qin, Han, Ming. No; the surviving Beijing-area masonry shown here is associated with the Ming period and has modern repairs.</a:t>
            </a:r>
          </a:p>
          <a:p xmlns:a="http://schemas.openxmlformats.org/drawingml/2006/main">
            <a:r>
              <a:t>Transition: Compare two environments and materials without using material as a universal date test.</a:t>
            </a:r>
          </a:p>
          <a:p xmlns:a="http://schemas.openxmlformats.org/drawingml/2006/main">
            <a:r>
              <a:t>Sources: UNESCO World Heritage Centre, The Great Wall. https://whc.unesco.org/en/list/438/ . Used for the long history and surviving sites; the old Moon claim is not used.</a:t>
            </a:r>
          </a:p>
          <a:p xmlns:a="http://schemas.openxmlformats.org/drawingml/2006/main">
            <a:r>
              <a:t>Daniel C. Waugh, University of Washington, Dunhuang as a Military Outpost (1999). https://depts.washington.edu/silkroad/cities/china/dh/dhmil.html . Used for Han remains and the regional military setting.</a:t>
            </a:r>
          </a:p>
          <a:p xmlns:a="http://schemas.openxmlformats.org/drawingml/2006/main">
            <a:r>
              <a:t>Badaling Special Zone Office, Periodic Report (2002), UNESCO-hosted. https://whc.unesco.org/document/162535 . Used for the Badaling site, structures, signaling and restoration.</a:t>
            </a:r>
          </a:p>
          <a:p xmlns:a="http://schemas.openxmlformats.org/drawingml/2006/main">
            <a:r>
              <a:t>ChinaCulture.org, Jinshanling Great Wall (2014). https://en.chinaculture.org/focus/2014-11/15/content_575022.htm . Used for site and Ming-period identification.</a:t>
            </a:r>
          </a:p>
          <a:p xmlns:a="http://schemas.openxmlformats.org/drawingml/2006/main">
            <a:r>
              <a:t>Access checked September 8, 2026. Full credits appear in the Teacher Guide and Answers.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Time: 2 minutes.</a:t>
            </a:r>
          </a:p>
          <a:p xmlns:a="http://schemas.openxmlformats.org/drawingml/2006/main">
            <a:r>
              <a:t>Teach: Students write one similarity or difference in terrain or visible material. State that material is useful evidence, but material alone is not a universal dating test.</a:t>
            </a:r>
          </a:p>
          <a:p xmlns:a="http://schemas.openxmlformats.org/drawingml/2006/main">
            <a:r>
              <a:t>Ask: What differs? What cannot the photographs prove by themselves?</a:t>
            </a:r>
          </a:p>
          <a:p xmlns:a="http://schemas.openxmlformats.org/drawingml/2006/main">
            <a:r>
              <a:t>Expected response: Yumen appears drier and shows layered earth; Badaling is mountainous and shows masonry. Neither image alone proves an exact date, original appearance, staffing, or effectiveness.</a:t>
            </a:r>
          </a:p>
          <a:p xmlns:a="http://schemas.openxmlformats.org/drawingml/2006/main">
            <a:r>
              <a:t>Transition: Look more closely at one Ming-period wall.</a:t>
            </a:r>
          </a:p>
          <a:p xmlns:a="http://schemas.openxmlformats.org/drawingml/2006/main">
            <a:r>
              <a:t>Sources: Robysan, Great Wall at Badaling, 5 August 2006, CC BY-SA 3.0. https://commons.wikimedia.org/wiki/File:Greatwall_badaling.jpg . Cropped and resized; modern repairs affect what is visible.</a:t>
            </a:r>
          </a:p>
          <a:p xmlns:a="http://schemas.openxmlformats.org/drawingml/2006/main">
            <a:r>
              <a:t>Bairuilong, Hanmuren, 15 August 2014, CC BY-SA 4.0. https://commons.wikimedia.org/wiki/File:Hanmuren.JPG . Han wall remains near Yumen Pass; cropped and resized.</a:t>
            </a:r>
          </a:p>
          <a:p xmlns:a="http://schemas.openxmlformats.org/drawingml/2006/main">
            <a:r>
              <a:t>Daniel C. Waugh, University of Washington, Dunhuang as a Military Outpost (1999). https://depts.washington.edu/silkroad/cities/china/dh/dhmil.html . Used for Han remains and the regional military setting.</a:t>
            </a:r>
          </a:p>
          <a:p xmlns:a="http://schemas.openxmlformats.org/drawingml/2006/main">
            <a:r>
              <a:t>Badaling Special Zone Office, Periodic Report (2002), UNESCO-hosted. https://whc.unesco.org/document/162535 . Used for the Badaling site, structures, signaling and restoration.</a:t>
            </a:r>
          </a:p>
          <a:p xmlns:a="http://schemas.openxmlformats.org/drawingml/2006/main">
            <a:r>
              <a:t>Access checked September 8, 2026. Full credits appear in the Teacher Guide and Answers.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Time: 4 minutes.</a:t>
            </a:r>
          </a:p>
          <a:p xmlns:a="http://schemas.openxmlformats.org/drawingml/2006/main">
            <a:r>
              <a:t>Teach: Students locate the numbered features and try the word bank on their handout. Do not reveal the labels until students have pointed.</a:t>
            </a:r>
          </a:p>
          <a:p xmlns:a="http://schemas.openxmlformats.org/drawingml/2006/main">
            <a:r>
              <a:t>Ask: Which feature could help people watch, move, or find some cover?</a:t>
            </a:r>
          </a:p>
          <a:p xmlns:a="http://schemas.openxmlformats.org/drawingml/2006/main">
            <a:r>
              <a:t>Expected response: Students may identify the tower, battlements, and walkway or describe each accurately before naming it.</a:t>
            </a:r>
          </a:p>
          <a:p xmlns:a="http://schemas.openxmlformats.org/drawingml/2006/main">
            <a:r>
              <a:t>Transition: Reveal the labels and test one function.</a:t>
            </a:r>
          </a:p>
          <a:p xmlns:a="http://schemas.openxmlformats.org/drawingml/2006/main">
            <a:r>
              <a:t>Sources: Robysan, Great Wall at Badaling, 5 August 2006, CC BY-SA 3.0. https://commons.wikimedia.org/wiki/File:Greatwall_badaling.jpg . Cropped and resized; modern repairs affect what is visible.</a:t>
            </a:r>
          </a:p>
          <a:p xmlns:a="http://schemas.openxmlformats.org/drawingml/2006/main">
            <a:r>
              <a:t>Badaling Special Zone Office, Periodic Report (2002), UNESCO-hosted. https://whc.unesco.org/document/162535 . Used for the Badaling site, structures, signaling and restoration.</a:t>
            </a:r>
          </a:p>
          <a:p xmlns:a="http://schemas.openxmlformats.org/drawingml/2006/main">
            <a:r>
              <a:t>Access checked September 8, 2026. Full credits appear in the Teacher Guide and Answers.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7.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Time: 2 minutes.</a:t>
            </a:r>
          </a:p>
          <a:p xmlns:a="http://schemas.openxmlformats.org/drawingml/2006/main">
            <a:r>
              <a:t>Teach: Confirm the labels. Ask partners to use the sentence frame and distinguish observation from inference. Battlements have raised sections and gaps along the top edge. A tower is a structure; a beacon is a warning signal.</a:t>
            </a:r>
          </a:p>
          <a:p xmlns:a="http://schemas.openxmlformats.org/drawingml/2006/main">
            <a:r>
              <a:t>Ask: Which visible detail supports your explanation?</a:t>
            </a:r>
          </a:p>
          <a:p xmlns:a="http://schemas.openxmlformats.org/drawingml/2006/main">
            <a:r>
              <a:t>Expected response: Tower: raised observation position. Battlements: some cover while looking or defending through gaps. Walkway: movement along the wall.</a:t>
            </a:r>
          </a:p>
          <a:p xmlns:a="http://schemas.openxmlformats.org/drawingml/2006/main">
            <a:r>
              <a:t>Transition: Test what a warning needs to travel.</a:t>
            </a:r>
          </a:p>
          <a:p xmlns:a="http://schemas.openxmlformats.org/drawingml/2006/main">
            <a:r>
              <a:t>Sources: Robysan, Great Wall at Badaling, 5 August 2006, CC BY-SA 3.0. https://commons.wikimedia.org/wiki/File:Greatwall_badaling.jpg . Cropped and resized; modern repairs affect what is visible.</a:t>
            </a:r>
          </a:p>
          <a:p xmlns:a="http://schemas.openxmlformats.org/drawingml/2006/main">
            <a:r>
              <a:t>Badaling Special Zone Office, Periodic Report (2002), UNESCO-hosted. https://whc.unesco.org/document/162535 . Used for the Badaling site, structures, signaling and restoration.</a:t>
            </a:r>
          </a:p>
          <a:p xmlns:a="http://schemas.openxmlformats.org/drawingml/2006/main">
            <a:r>
              <a:t>Access checked September 8, 2026. Full credits appear in the Teacher Guide and Answers.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8.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Time: 1 minute.</a:t>
            </a:r>
          </a:p>
          <a:p xmlns:a="http://schemas.openxmlformats.org/drawingml/2006/main">
            <a:r>
              <a:t>Teach: Students draw A to B to C. Stress that the image shows one moment: B must notice A and send a new signal for C. Do not give a fixed speed or universal smoke code.</a:t>
            </a:r>
          </a:p>
          <a:p xmlns:a="http://schemas.openxmlformats.org/drawingml/2006/main">
            <a:r>
              <a:t>Ask: What must happen at B?</a:t>
            </a:r>
          </a:p>
          <a:p xmlns:a="http://schemas.openxmlformats.org/drawingml/2006/main">
            <a:r>
              <a:t>Expected response: A staffed post at B must see A and relay a new visible warning to C.</a:t>
            </a:r>
          </a:p>
          <a:p xmlns:a="http://schemas.openxmlformats.org/drawingml/2006/main">
            <a:r>
              <a:t>Transition: Change one condition: add fog.</a:t>
            </a:r>
          </a:p>
          <a:p xmlns:a="http://schemas.openxmlformats.org/drawingml/2006/main">
            <a:r>
              <a:t>Sources: Badaling Special Zone Office, Periodic Report (2002), UNESCO-hosted. https://whc.unesco.org/document/162535 . Used for the Badaling site, structures, signaling and restoration.</a:t>
            </a:r>
          </a:p>
          <a:p xmlns:a="http://schemas.openxmlformats.org/drawingml/2006/main">
            <a:r>
              <a:t>Access checked September 8, 2026. Full credits appear in the Teacher Guide and Answers.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9.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Time: 2 minutes.</a:t>
            </a:r>
          </a:p>
          <a:p xmlns:a="http://schemas.openxmlformats.org/drawingml/2006/main">
            <a:r>
              <a:t>Teach: Students put an X between B and C and revise their explanation. More towers alone do not remove fog or the need for people. Accept discussion of another messenger or signal only as a possible response, not as proof of a standard system.</a:t>
            </a:r>
          </a:p>
          <a:p xmlns:a="http://schemas.openxmlformats.org/drawingml/2006/main">
            <a:r>
              <a:t>Ask: Which link is blocked? What condition does this show?</a:t>
            </a:r>
          </a:p>
          <a:p xmlns:a="http://schemas.openxmlformats.org/drawingml/2006/main">
            <a:r>
              <a:t>Expected response: B to C is obscured. A wall and towers help only when staffed posts can detect and relay a warning under the actual conditions.</a:t>
            </a:r>
          </a:p>
          <a:p xmlns:a="http://schemas.openxmlformats.org/drawingml/2006/main">
            <a:r>
              <a:t>Transition: Move from visibility to another need: supplies.</a:t>
            </a:r>
          </a:p>
          <a:p xmlns:a="http://schemas.openxmlformats.org/drawingml/2006/main">
            <a:r>
              <a:t>Sources: Badaling Special Zone Office, Periodic Report (2002), UNESCO-hosted. https://whc.unesco.org/document/162535 . Used for the Badaling site, structures, signaling and restoration.</a:t>
            </a:r>
          </a:p>
          <a:p xmlns:a="http://schemas.openxmlformats.org/drawingml/2006/main">
            <a:r>
              <a:t>Access checked September 8, 2026. Full credits appear in the Teacher Guide and Answers.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slideLayouts/_rels/slideLayout1.xml.rels>&#65279;<?xml version="1.0" encoding="utf-8"?><Relationships xmlns="http://schemas.openxmlformats.org/package/2006/relationships"><Relationship Type="http://schemas.openxmlformats.org/officeDocument/2006/relationships/slideMaster" Target="/ppt/slideMasters/slideMaster1.xml" Id="Rbcfcb5682b824132" /></Relationships>
</file>

<file path=ppt/slideLayouts/slideLayout1.xml><?xml version="1.0" encoding="utf-8"?>
<p:sldLayout xmlns:p="http://schemas.openxmlformats.org/presentationml/2006/main" type="title">
  <p:cSld name="Title Slide">
    <p:spTree>
      <p:nvGrpSpPr>
        <p:cNvPr id="1" name=""/>
        <p:cNvGrpSpPr/>
        <p:nvPr/>
      </p:nvGrpSpPr>
      <p:grpSpPr>
        <a:xfrm xmlns:a="http://schemas.openxmlformats.org/drawingml/2006/main"/>
      </p:grpSpPr>
    </p:spTree>
  </p:cSld>
</p:sldLayout>
</file>

<file path=ppt/slideMasters/_rels/slideMaster1.xml.rels>&#65279;<?xml version="1.0" encoding="utf-8"?><Relationships xmlns="http://schemas.openxmlformats.org/package/2006/relationships"><Relationship Type="http://schemas.openxmlformats.org/officeDocument/2006/relationships/theme" Target="/ppt/slideMasters/theme/theme2.xml" Id="R2fe6e8618d094b48" /><Relationship Type="http://schemas.openxmlformats.org/officeDocument/2006/relationships/slideLayout" Target="/ppt/slideLayouts/slideLayout1.xml" Id="R0acfc23f9578483a" /></Relationships>
</file>

<file path=ppt/slideMasters/slideMaster1.xml><?xml version="1.0" encoding="utf-8"?>
<p:sldMaster xmlns:p="http://schemas.openxmlformats.org/presentationml/2006/main">
  <p:cSld name="Master">
    <p:bg>
      <p:bgRef idx="1001">
        <a:schemeClr xmlns:a="http://schemas.openxmlformats.org/drawingml/2006/main" val="bg1"/>
      </p:bgRef>
    </p:bg>
    <p:spTree>
      <p:nvGrpSpPr>
        <p:cNvPr id="1" name=""/>
        <p:cNvGrpSpPr/>
        <p:nvPr/>
      </p:nvGrpSpPr>
      <p:grpSpPr>
        <a:xfrm xmlns:a="http://schemas.openxmlformats.org/drawingml/2006/main"/>
      </p:grpSpPr>
    </p:spTree>
  </p:cSld>
  <p:clrMap bg1="lt1" tx1="dk1" bg2="lt2" tx2="dk2" accent1="accent1" accent2="accent2" accent3="accent3" accent4="accent4" accent5="accent5" accent6="accent6" hlink="hlink" folHlink="folHlink"/>
  <p:sldLayoutIdLst>
    <p:sldLayoutId xmlns:r="http://schemas.openxmlformats.org/officeDocument/2006/relationships" id="2147483649" r:id="R0acfc23f9578483a"/>
  </p:sldLayoutIdLst>
  <p:txStyles>
    <p:titleStyle>
      <a:lvl1pPr xmlns:a="http://schemas.openxmlformats.org/drawingml/2006/main" algn="l">
        <a:lnSpc>
          <a:spcPct val="90000"/>
        </a:lnSpc>
        <a:spcBef>
          <a:spcPts val="0"/>
        </a:spcBef>
        <a:buNone/>
        <a:defRPr sz="4400">
          <a:solidFill>
            <a:schemeClr val="tx1"/>
          </a:solidFill>
          <a:latin typeface="+mj-lt"/>
          <a:ea typeface="+mj-lt"/>
          <a:cs typeface="+mj-lt"/>
        </a:defRPr>
      </a:lvl1pPr>
    </p:titleStyle>
    <p:bodyStyle>
      <a:lvl1pPr xmlns:a="http://schemas.openxmlformats.org/drawingml/2006/main" marL="228600" indent="-228600" algn="l">
        <a:lnSpc>
          <a:spcPct val="90000"/>
        </a:lnSpc>
        <a:spcBef>
          <a:spcPts val="1000"/>
        </a:spcBef>
        <a:buChar char="•"/>
        <a:defRPr sz="2800">
          <a:solidFill>
            <a:schemeClr val="tx1"/>
          </a:solidFill>
          <a:latin typeface="+mn-lt"/>
          <a:ea typeface="+mn-lt"/>
          <a:cs typeface="+mn-lt"/>
        </a:defRPr>
      </a:lvl1pPr>
      <a:lvl2pPr xmlns:a="http://schemas.openxmlformats.org/drawingml/2006/main" marL="685800" indent="-228600" algn="l">
        <a:lnSpc>
          <a:spcPct val="90000"/>
        </a:lnSpc>
        <a:spcBef>
          <a:spcPts val="500"/>
        </a:spcBef>
        <a:buChar char="•"/>
        <a:defRPr sz="2400">
          <a:solidFill>
            <a:schemeClr val="tx1"/>
          </a:solidFill>
          <a:latin typeface="+mn-lt"/>
          <a:ea typeface="+mn-lt"/>
          <a:cs typeface="+mn-lt"/>
        </a:defRPr>
      </a:lvl2pPr>
      <a:lvl3pPr xmlns:a="http://schemas.openxmlformats.org/drawingml/2006/main" marL="1143000" indent="-228600" algn="l">
        <a:lnSpc>
          <a:spcPct val="90000"/>
        </a:lnSpc>
        <a:spcBef>
          <a:spcPts val="500"/>
        </a:spcBef>
        <a:buChar char="•"/>
        <a:defRPr sz="2000">
          <a:solidFill>
            <a:schemeClr val="tx1"/>
          </a:solidFill>
          <a:latin typeface="+mn-lt"/>
          <a:ea typeface="+mn-lt"/>
          <a:cs typeface="+mn-lt"/>
        </a:defRPr>
      </a:lvl3pPr>
      <a:lvl4pPr xmlns:a="http://schemas.openxmlformats.org/drawingml/2006/main" marL="1600200" indent="-228600" algn="l">
        <a:lnSpc>
          <a:spcPct val="90000"/>
        </a:lnSpc>
        <a:spcBef>
          <a:spcPts val="500"/>
        </a:spcBef>
        <a:buChar char="•"/>
        <a:defRPr sz="1800">
          <a:solidFill>
            <a:schemeClr val="tx1"/>
          </a:solidFill>
          <a:latin typeface="+mn-lt"/>
          <a:ea typeface="+mn-lt"/>
          <a:cs typeface="+mn-lt"/>
        </a:defRPr>
      </a:lvl4pPr>
      <a:lvl5pPr xmlns:a="http://schemas.openxmlformats.org/drawingml/2006/main" marL="2057400" indent="-228600" algn="l">
        <a:lnSpc>
          <a:spcPct val="90000"/>
        </a:lnSpc>
        <a:spcBef>
          <a:spcPts val="500"/>
        </a:spcBef>
        <a:buChar char="•"/>
        <a:defRPr sz="1800">
          <a:solidFill>
            <a:schemeClr val="tx1"/>
          </a:solidFill>
          <a:latin typeface="+mn-lt"/>
          <a:ea typeface="+mn-lt"/>
          <a:cs typeface="+mn-lt"/>
        </a:defRPr>
      </a:lvl5pPr>
      <a:lvl6pPr xmlns:a="http://schemas.openxmlformats.org/drawingml/2006/main" marL="2514600" indent="-228600" algn="l">
        <a:lnSpc>
          <a:spcPct val="90000"/>
        </a:lnSpc>
        <a:spcBef>
          <a:spcPts val="500"/>
        </a:spcBef>
        <a:buChar char="•"/>
        <a:defRPr sz="1800">
          <a:solidFill>
            <a:schemeClr val="tx1"/>
          </a:solidFill>
          <a:latin typeface="+mn-lt"/>
          <a:ea typeface="+mn-lt"/>
          <a:cs typeface="+mn-lt"/>
        </a:defRPr>
      </a:lvl6pPr>
      <a:lvl7pPr xmlns:a="http://schemas.openxmlformats.org/drawingml/2006/main" marL="2971800" indent="-228600" algn="l">
        <a:lnSpc>
          <a:spcPct val="90000"/>
        </a:lnSpc>
        <a:spcBef>
          <a:spcPts val="500"/>
        </a:spcBef>
        <a:buChar char="•"/>
        <a:defRPr sz="1800">
          <a:solidFill>
            <a:schemeClr val="tx1"/>
          </a:solidFill>
          <a:latin typeface="+mn-lt"/>
          <a:ea typeface="+mn-lt"/>
          <a:cs typeface="+mn-lt"/>
        </a:defRPr>
      </a:lvl7pPr>
      <a:lvl8pPr xmlns:a="http://schemas.openxmlformats.org/drawingml/2006/main" marL="3429000" indent="-228600" algn="l">
        <a:lnSpc>
          <a:spcPct val="90000"/>
        </a:lnSpc>
        <a:spcBef>
          <a:spcPts val="500"/>
        </a:spcBef>
        <a:buChar char="•"/>
        <a:defRPr sz="1800">
          <a:solidFill>
            <a:schemeClr val="tx1"/>
          </a:solidFill>
          <a:latin typeface="+mn-lt"/>
          <a:ea typeface="+mn-lt"/>
          <a:cs typeface="+mn-lt"/>
        </a:defRPr>
      </a:lvl8pPr>
      <a:lvl9pPr xmlns:a="http://schemas.openxmlformats.org/drawingml/2006/main" marL="3886200" indent="-228600" algn="l">
        <a:lnSpc>
          <a:spcPct val="90000"/>
        </a:lnSpc>
        <a:spcBef>
          <a:spcPts val="500"/>
        </a:spcBef>
        <a:buChar char="•"/>
        <a:defRPr sz="1800">
          <a:solidFill>
            <a:schemeClr val="tx1"/>
          </a:solidFill>
          <a:latin typeface="+mn-lt"/>
          <a:ea typeface="+mn-lt"/>
          <a:cs typeface="+mn-lt"/>
        </a:defRPr>
      </a:lvl9pPr>
    </p:bodyStyle>
    <p:otherStyle>
      <a:lvl1pPr xmlns:a="http://schemas.openxmlformats.org/drawingml/2006/main" marL="0" algn="l">
        <a:buNone/>
        <a:defRPr sz="1800">
          <a:solidFill>
            <a:schemeClr val="tx1"/>
          </a:solidFill>
          <a:latin typeface="+mn-lt"/>
          <a:ea typeface="+mn-lt"/>
          <a:cs typeface="+mn-lt"/>
        </a:defRPr>
      </a:lvl1pPr>
      <a:lvl2pPr xmlns:a="http://schemas.openxmlformats.org/drawingml/2006/main" marL="457200" algn="l">
        <a:buNone/>
        <a:defRPr sz="1800">
          <a:solidFill>
            <a:schemeClr val="tx1"/>
          </a:solidFill>
          <a:latin typeface="+mn-lt"/>
          <a:ea typeface="+mn-lt"/>
          <a:cs typeface="+mn-lt"/>
        </a:defRPr>
      </a:lvl2pPr>
      <a:lvl3pPr xmlns:a="http://schemas.openxmlformats.org/drawingml/2006/main" marL="914400" algn="l">
        <a:buNone/>
        <a:defRPr sz="1800">
          <a:solidFill>
            <a:schemeClr val="tx1"/>
          </a:solidFill>
          <a:latin typeface="+mn-lt"/>
          <a:ea typeface="+mn-lt"/>
          <a:cs typeface="+mn-lt"/>
        </a:defRPr>
      </a:lvl3pPr>
      <a:lvl4pPr xmlns:a="http://schemas.openxmlformats.org/drawingml/2006/main" marL="1371600" algn="l">
        <a:buNone/>
        <a:defRPr sz="1800">
          <a:solidFill>
            <a:schemeClr val="tx1"/>
          </a:solidFill>
          <a:latin typeface="+mn-lt"/>
          <a:ea typeface="+mn-lt"/>
          <a:cs typeface="+mn-lt"/>
        </a:defRPr>
      </a:lvl4pPr>
      <a:lvl5pPr xmlns:a="http://schemas.openxmlformats.org/drawingml/2006/main" marL="1828800" algn="l">
        <a:buNone/>
        <a:defRPr sz="1800">
          <a:solidFill>
            <a:schemeClr val="tx1"/>
          </a:solidFill>
          <a:latin typeface="+mn-lt"/>
          <a:ea typeface="+mn-lt"/>
          <a:cs typeface="+mn-lt"/>
        </a:defRPr>
      </a:lvl5pPr>
      <a:lvl6pPr xmlns:a="http://schemas.openxmlformats.org/drawingml/2006/main" marL="2286000" algn="l">
        <a:buNone/>
        <a:defRPr sz="1800">
          <a:solidFill>
            <a:schemeClr val="tx1"/>
          </a:solidFill>
          <a:latin typeface="+mn-lt"/>
          <a:ea typeface="+mn-lt"/>
          <a:cs typeface="+mn-lt"/>
        </a:defRPr>
      </a:lvl6pPr>
      <a:lvl7pPr xmlns:a="http://schemas.openxmlformats.org/drawingml/2006/main" marL="2743200" algn="l">
        <a:buNone/>
        <a:defRPr sz="1800">
          <a:solidFill>
            <a:schemeClr val="tx1"/>
          </a:solidFill>
          <a:latin typeface="+mn-lt"/>
          <a:ea typeface="+mn-lt"/>
          <a:cs typeface="+mn-lt"/>
        </a:defRPr>
      </a:lvl7pPr>
      <a:lvl8pPr xmlns:a="http://schemas.openxmlformats.org/drawingml/2006/main" marL="3200400" algn="l">
        <a:buNone/>
        <a:defRPr sz="1800">
          <a:solidFill>
            <a:schemeClr val="tx1"/>
          </a:solidFill>
          <a:latin typeface="+mn-lt"/>
          <a:ea typeface="+mn-lt"/>
          <a:cs typeface="+mn-lt"/>
        </a:defRPr>
      </a:lvl8pPr>
      <a:lvl9pPr xmlns:a="http://schemas.openxmlformats.org/drawingml/2006/main" marL="3657600" algn="l">
        <a:buNone/>
        <a:defRPr sz="1800">
          <a:solidFill>
            <a:schemeClr val="tx1"/>
          </a:solidFill>
          <a:latin typeface="+mn-lt"/>
          <a:ea typeface="+mn-lt"/>
          <a:cs typeface="+mn-lt"/>
        </a:defRPr>
      </a:lvl9pPr>
    </p:otherStyle>
  </p:txStyles>
</p:sldMaster>
</file>

<file path=ppt/slideMasters/theme/theme2.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theme>
</file>

<file path=ppt/slides/_rels/slide1.xml.rels><?xml version='1.0' encoding='UTF-8' standalone='yes'?>
<Relationships xmlns="http://schemas.openxmlformats.org/package/2006/relationships"><Relationship Type="http://schemas.openxmlformats.org/officeDocument/2006/relationships/slideLayout" Target="/ppt/slideLayouts/slideLayout1.xml" Id="R85b497fb2593457c"/><Relationship Type="http://schemas.openxmlformats.org/officeDocument/2006/relationships/image" Target="../media/gw-60-1-1.jpeg" Id="Rdff123a0258c43c0"/><Relationship Type="http://schemas.openxmlformats.org/officeDocument/2006/relationships/notesSlide" Target="/ppt/notesSlides/notesSlide1.xml" Id="R42ec0079f02c45cd"/></Relationships>
</file>

<file path=ppt/slides/_rels/slide10.xml.rels><?xml version='1.0' encoding='UTF-8' standalone='yes'?>
<Relationships xmlns="http://schemas.openxmlformats.org/package/2006/relationships"><Relationship Type="http://schemas.openxmlformats.org/officeDocument/2006/relationships/slideLayout" Target="/ppt/slideLayouts/slideLayout1.xml" Id="R93a5b05b3d3a43a0"/><Relationship Type="http://schemas.openxmlformats.org/officeDocument/2006/relationships/image" Target="../media/gw-60-10-1.jpeg" Id="R3b4401d158fe4796"/><Relationship Type="http://schemas.openxmlformats.org/officeDocument/2006/relationships/notesSlide" Target="/ppt/notesSlides/notesSlide10.xml" Id="R4fbcb1b6bc434564"/></Relationships>
</file>

<file path=ppt/slides/_rels/slide11.xml.rels><?xml version='1.0' encoding='UTF-8' standalone='yes'?>
<Relationships xmlns="http://schemas.openxmlformats.org/package/2006/relationships"><Relationship Type="http://schemas.openxmlformats.org/officeDocument/2006/relationships/slideLayout" Target="/ppt/slideLayouts/slideLayout1.xml" Id="R9b62d6f368d7480b"/><Relationship Type="http://schemas.openxmlformats.org/officeDocument/2006/relationships/image" Target="../media/gw-60-11-1.jpeg" Id="R07d966aacb1745b6"/><Relationship Type="http://schemas.openxmlformats.org/officeDocument/2006/relationships/notesSlide" Target="/ppt/notesSlides/notesSlide11.xml" Id="Rbd364caf3a864c4f"/></Relationships>
</file>

<file path=ppt/slides/_rels/slide12.xml.rels><?xml version='1.0' encoding='UTF-8' standalone='yes'?>
<Relationships xmlns="http://schemas.openxmlformats.org/package/2006/relationships"><Relationship Type="http://schemas.openxmlformats.org/officeDocument/2006/relationships/slideLayout" Target="/ppt/slideLayouts/slideLayout1.xml" Id="R99ecfe297fd04de6"/><Relationship Type="http://schemas.openxmlformats.org/officeDocument/2006/relationships/image" Target="../media/gw-60-12-1.jpeg" Id="Ra00337753f4345db"/><Relationship Type="http://schemas.openxmlformats.org/officeDocument/2006/relationships/image" Target="../media/gw-60-12-2.jpeg" Id="R481ab82e78b44408"/><Relationship Type="http://schemas.openxmlformats.org/officeDocument/2006/relationships/notesSlide" Target="/ppt/notesSlides/notesSlide12.xml" Id="R5256067a827e4acb"/></Relationships>
</file>

<file path=ppt/slides/_rels/slide13.xml.rels><?xml version='1.0' encoding='UTF-8' standalone='yes'?>
<Relationships xmlns="http://schemas.openxmlformats.org/package/2006/relationships"><Relationship Type="http://schemas.openxmlformats.org/officeDocument/2006/relationships/slideLayout" Target="/ppt/slideLayouts/slideLayout1.xml" Id="R54d3d73878944b1e"/><Relationship Type="http://schemas.openxmlformats.org/officeDocument/2006/relationships/notesSlide" Target="/ppt/notesSlides/notesSlide13.xml" Id="R103b2bf4e68b418f"/></Relationships>
</file>

<file path=ppt/slides/_rels/slide14.xml.rels><?xml version='1.0' encoding='UTF-8' standalone='yes'?>
<Relationships xmlns="http://schemas.openxmlformats.org/package/2006/relationships"><Relationship Type="http://schemas.openxmlformats.org/officeDocument/2006/relationships/slideLayout" Target="/ppt/slideLayouts/slideLayout1.xml" Id="R274dd86e00404da3"/><Relationship Type="http://schemas.openxmlformats.org/officeDocument/2006/relationships/image" Target="../media/gw-60-14-1.jpeg" Id="R0145f9ca827a4f64"/><Relationship Type="http://schemas.openxmlformats.org/officeDocument/2006/relationships/image" Target="../media/gw-60-14-2.jpeg" Id="R1bb0145a706f45d6"/><Relationship Type="http://schemas.openxmlformats.org/officeDocument/2006/relationships/image" Target="../media/gw-60-14-3.jpeg" Id="Rb239fd00adf84792"/><Relationship Type="http://schemas.openxmlformats.org/officeDocument/2006/relationships/image" Target="../media/gw-60-14-4.jpeg" Id="Ra78088138de14013"/><Relationship Type="http://schemas.openxmlformats.org/officeDocument/2006/relationships/notesSlide" Target="/ppt/notesSlides/notesSlide14.xml" Id="R5b82576beae440d8"/></Relationships>
</file>

<file path=ppt/slides/_rels/slide15.xml.rels><?xml version='1.0' encoding='UTF-8' standalone='yes'?>
<Relationships xmlns="http://schemas.openxmlformats.org/package/2006/relationships"><Relationship Type="http://schemas.openxmlformats.org/officeDocument/2006/relationships/slideLayout" Target="/ppt/slideLayouts/slideLayout1.xml" Id="R906b819dd14147d4"/><Relationship Type="http://schemas.openxmlformats.org/officeDocument/2006/relationships/notesSlide" Target="/ppt/notesSlides/notesSlide15.xml" Id="R9ec1567d9de040f4"/></Relationships>
</file>

<file path=ppt/slides/_rels/slide16.xml.rels><?xml version='1.0' encoding='UTF-8' standalone='yes'?>
<Relationships xmlns="http://schemas.openxmlformats.org/package/2006/relationships"><Relationship Type="http://schemas.openxmlformats.org/officeDocument/2006/relationships/slideLayout" Target="/ppt/slideLayouts/slideLayout1.xml" Id="Ra9329eda962341fa"/><Relationship Type="http://schemas.openxmlformats.org/officeDocument/2006/relationships/notesSlide" Target="/ppt/notesSlides/notesSlide16.xml" Id="Ra86dc6a448114bf8"/></Relationships>
</file>

<file path=ppt/slides/_rels/slide17.xml.rels><?xml version='1.0' encoding='UTF-8' standalone='yes'?>
<Relationships xmlns="http://schemas.openxmlformats.org/package/2006/relationships"><Relationship Type="http://schemas.openxmlformats.org/officeDocument/2006/relationships/slideLayout" Target="/ppt/slideLayouts/slideLayout1.xml" Id="R5e59b1729cd14b0b"/><Relationship Type="http://schemas.openxmlformats.org/officeDocument/2006/relationships/image" Target="../media/gw-60-17-1.jpeg" Id="Rb6e538f1b5004bf7"/><Relationship Type="http://schemas.openxmlformats.org/officeDocument/2006/relationships/notesSlide" Target="/ppt/notesSlides/notesSlide17.xml" Id="R3d3cb60d64294bb9"/></Relationships>
</file>

<file path=ppt/slides/_rels/slide18.xml.rels><?xml version='1.0' encoding='UTF-8' standalone='yes'?>
<Relationships xmlns="http://schemas.openxmlformats.org/package/2006/relationships"><Relationship Type="http://schemas.openxmlformats.org/officeDocument/2006/relationships/slideLayout" Target="/ppt/slideLayouts/slideLayout1.xml" Id="R2155bf43114e4e51"/><Relationship Type="http://schemas.openxmlformats.org/officeDocument/2006/relationships/notesSlide" Target="/ppt/notesSlides/notesSlide18.xml" Id="R3f8e880b84d14479"/></Relationships>
</file>

<file path=ppt/slides/_rels/slide19.xml.rels><?xml version='1.0' encoding='UTF-8' standalone='yes'?>
<Relationships xmlns="http://schemas.openxmlformats.org/package/2006/relationships"><Relationship Type="http://schemas.openxmlformats.org/officeDocument/2006/relationships/slideLayout" Target="/ppt/slideLayouts/slideLayout1.xml" Id="Re3443f596e024fb2"/><Relationship Type="http://schemas.openxmlformats.org/officeDocument/2006/relationships/notesSlide" Target="/ppt/notesSlides/notesSlide19.xml" Id="R60f27ec32b2f4725"/></Relationships>
</file>

<file path=ppt/slides/_rels/slide2.xml.rels><?xml version='1.0' encoding='UTF-8' standalone='yes'?>
<Relationships xmlns="http://schemas.openxmlformats.org/package/2006/relationships"><Relationship Type="http://schemas.openxmlformats.org/officeDocument/2006/relationships/slideLayout" Target="/ppt/slideLayouts/slideLayout1.xml" Id="R41707a4381864609"/><Relationship Type="http://schemas.openxmlformats.org/officeDocument/2006/relationships/image" Target="../media/gw-60-2-1.jpeg" Id="R55f02615aa47464d"/><Relationship Type="http://schemas.openxmlformats.org/officeDocument/2006/relationships/notesSlide" Target="/ppt/notesSlides/notesSlide2.xml" Id="R4d63a8b990d642ff"/></Relationships>
</file>

<file path=ppt/slides/_rels/slide20.xml.rels><?xml version='1.0' encoding='UTF-8' standalone='yes'?>
<Relationships xmlns="http://schemas.openxmlformats.org/package/2006/relationships"><Relationship Type="http://schemas.openxmlformats.org/officeDocument/2006/relationships/slideLayout" Target="/ppt/slideLayouts/slideLayout1.xml" Id="R439c1eab9b8947a2"/><Relationship Type="http://schemas.openxmlformats.org/officeDocument/2006/relationships/image" Target="../media/gw-60-20-1.jpeg" Id="R45abe355bbf74f7e"/><Relationship Type="http://schemas.openxmlformats.org/officeDocument/2006/relationships/notesSlide" Target="/ppt/notesSlides/notesSlide20.xml" Id="R029dbfdab47740df"/></Relationships>
</file>

<file path=ppt/slides/_rels/slide3.xml.rels><?xml version='1.0' encoding='UTF-8' standalone='yes'?>
<Relationships xmlns="http://schemas.openxmlformats.org/package/2006/relationships"><Relationship Type="http://schemas.openxmlformats.org/officeDocument/2006/relationships/slideLayout" Target="/ppt/slideLayouts/slideLayout1.xml" Id="R57467fe5221f4e03"/><Relationship Type="http://schemas.openxmlformats.org/officeDocument/2006/relationships/notesSlide" Target="/ppt/notesSlides/notesSlide3.xml" Id="Rc8e12cc85c82450d"/></Relationships>
</file>

<file path=ppt/slides/_rels/slide4.xml.rels><?xml version='1.0' encoding='UTF-8' standalone='yes'?>
<Relationships xmlns="http://schemas.openxmlformats.org/package/2006/relationships"><Relationship Type="http://schemas.openxmlformats.org/officeDocument/2006/relationships/slideLayout" Target="/ppt/slideLayouts/slideLayout1.xml" Id="R5a37de6e67d845bc"/><Relationship Type="http://schemas.openxmlformats.org/officeDocument/2006/relationships/notesSlide" Target="/ppt/notesSlides/notesSlide4.xml" Id="R4bdab57e43b2430a"/></Relationships>
</file>

<file path=ppt/slides/_rels/slide5.xml.rels><?xml version='1.0' encoding='UTF-8' standalone='yes'?>
<Relationships xmlns="http://schemas.openxmlformats.org/package/2006/relationships"><Relationship Type="http://schemas.openxmlformats.org/officeDocument/2006/relationships/slideLayout" Target="/ppt/slideLayouts/slideLayout1.xml" Id="Rde9037ab724b4b2e"/><Relationship Type="http://schemas.openxmlformats.org/officeDocument/2006/relationships/image" Target="../media/gw-60-5-1.jpeg" Id="R61804b0405be43d4"/><Relationship Type="http://schemas.openxmlformats.org/officeDocument/2006/relationships/image" Target="../media/gw-60-5-2.jpeg" Id="R06d409ab14674a75"/><Relationship Type="http://schemas.openxmlformats.org/officeDocument/2006/relationships/notesSlide" Target="/ppt/notesSlides/notesSlide5.xml" Id="Rf3f10975aefe4fc1"/></Relationships>
</file>

<file path=ppt/slides/_rels/slide6.xml.rels><?xml version='1.0' encoding='UTF-8' standalone='yes'?>
<Relationships xmlns="http://schemas.openxmlformats.org/package/2006/relationships"><Relationship Type="http://schemas.openxmlformats.org/officeDocument/2006/relationships/slideLayout" Target="/ppt/slideLayouts/slideLayout1.xml" Id="Rd12219662c5a40e1"/><Relationship Type="http://schemas.openxmlformats.org/officeDocument/2006/relationships/image" Target="../media/gw-60-6-1.jpeg" Id="R50e02e93f1384812"/><Relationship Type="http://schemas.openxmlformats.org/officeDocument/2006/relationships/notesSlide" Target="/ppt/notesSlides/notesSlide6.xml" Id="Rb2a5391eeaea48c1"/></Relationships>
</file>

<file path=ppt/slides/_rels/slide7.xml.rels><?xml version='1.0' encoding='UTF-8' standalone='yes'?>
<Relationships xmlns="http://schemas.openxmlformats.org/package/2006/relationships"><Relationship Type="http://schemas.openxmlformats.org/officeDocument/2006/relationships/slideLayout" Target="/ppt/slideLayouts/slideLayout1.xml" Id="Rc84f9c9459fd47cb"/><Relationship Type="http://schemas.openxmlformats.org/officeDocument/2006/relationships/image" Target="../media/gw-60-7-1.jpeg" Id="R6865098c00754541"/><Relationship Type="http://schemas.openxmlformats.org/officeDocument/2006/relationships/notesSlide" Target="/ppt/notesSlides/notesSlide7.xml" Id="R2e9e57f22c7c4142"/></Relationships>
</file>

<file path=ppt/slides/_rels/slide8.xml.rels><?xml version='1.0' encoding='UTF-8' standalone='yes'?>
<Relationships xmlns="http://schemas.openxmlformats.org/package/2006/relationships"><Relationship Type="http://schemas.openxmlformats.org/officeDocument/2006/relationships/slideLayout" Target="/ppt/slideLayouts/slideLayout1.xml" Id="Rdda2900e550c40c2"/><Relationship Type="http://schemas.openxmlformats.org/officeDocument/2006/relationships/notesSlide" Target="/ppt/notesSlides/notesSlide8.xml" Id="R115d1a7899bd4066"/></Relationships>
</file>

<file path=ppt/slides/_rels/slide9.xml.rels><?xml version='1.0' encoding='UTF-8' standalone='yes'?>
<Relationships xmlns="http://schemas.openxmlformats.org/package/2006/relationships"><Relationship Type="http://schemas.openxmlformats.org/officeDocument/2006/relationships/slideLayout" Target="/ppt/slideLayouts/slideLayout1.xml" Id="R950fb080406b43c8"/><Relationship Type="http://schemas.openxmlformats.org/officeDocument/2006/relationships/notesSlide" Target="/ppt/notesSlides/notesSlide9.xml" Id="R9aaf677076c741b4"/></Relationships>
</file>

<file path=ppt/slides/slide1.xml><?xml version="1.0" encoding="utf-8"?>
<p:sld xmlns:p="http://schemas.openxmlformats.org/presentationml/2006/main">
  <p:cSld>
    <p:bg>
      <p:bgPr>
        <a:solidFill xmlns:a="http://schemas.openxmlformats.org/drawingml/2006/main">
          <a:srgbClr val="071E26"/>
        </a:solidFill>
      </p:bgPr>
    </p:bg>
    <p:spTree>
      <p:nvGrpSpPr>
        <p:cNvPr id="1" name=""/>
        <p:cNvGrpSpPr/>
        <p:nvPr/>
      </p:nvGrpSpPr>
      <p:grpSpPr>
        <a:xfrm xmlns:a="http://schemas.openxmlformats.org/drawingml/2006/main"/>
      </p:grpSpPr>
      <p:pic>
        <p:nvPicPr>
          <p:cNvPr id="11" name=""/>
          <p:cNvPicPr>
            <a:picLocks xmlns:a="http://schemas.openxmlformats.org/drawingml/2006/main" noChangeAspect="1"/>
          </p:cNvPicPr>
          <p:nvPr/>
        </p:nvPicPr>
        <p:blipFill>
          <a:blip xmlns:r="http://schemas.openxmlformats.org/officeDocument/2006/relationships" xmlns:a="http://schemas.openxmlformats.org/drawingml/2006/main" r:embed="Rdff123a0258c43c0"/>
          <a:srcRect xmlns:a="http://schemas.openxmlformats.org/drawingml/2006/main" l="0" t="0" r="0" b="0"/>
          <a:stretch xmlns:a="http://schemas.openxmlformats.org/drawingml/2006/main">
            <a:fillRect l="0" t="0" r="0" b="0"/>
          </a:stretch>
        </p:blipFill>
        <p:spPr>
          <a:xfrm xmlns:a="http://schemas.openxmlformats.org/drawingml/2006/main">
            <a:off x="0" y="0"/>
            <a:ext cx="12192000" cy="6858000"/>
          </a:xfrm>
          <a:prstGeom xmlns:a="http://schemas.openxmlformats.org/drawingml/2006/main" prst="rect">
            <a:avLst/>
          </a:prstGeom>
        </p:spPr>
      </p:pic>
      <p:sp>
        <p:nvSpPr>
          <p:cNvPr id="2" name="">
            <a:extLst xmlns:a="http://schemas.openxmlformats.org/drawingml/2006/main">
              <a:ext uri="{FF2B5EF4-FFF2-40B4-BE49-F238E27FC236}">
                <a16:creationId xmlns:a16="http://schemas.microsoft.com/office/drawing/2014/main" id="{9544144E-98EC-427F-B0F4-2A37AE156BF5}"/>
              </a:ext>
            </a:extLst>
          </p:cNvPr>
          <p:cNvSpPr>
            <a:spLocks xmlns:a="http://schemas.openxmlformats.org/drawingml/2006/main" noGrp="1"/>
          </p:cNvSpPr>
          <p:nvPr/>
        </p:nvSpPr>
        <p:spPr>
          <a:xfrm xmlns:a="http://schemas.openxmlformats.org/drawingml/2006/main">
            <a:off x="0" y="0"/>
            <a:ext cx="12192000" cy="2857500"/>
          </a:xfrm>
          <a:prstGeom xmlns:a="http://schemas.openxmlformats.org/drawingml/2006/main" prst="rect">
            <a:avLst/>
          </a:prstGeom>
          <a:gradFill xmlns:a="http://schemas.openxmlformats.org/drawingml/2006/main">
            <a:gsLst>
              <a:gs pos="0">
                <a:srgbClr val="071E26">
                  <a:alpha val="85000"/>
                </a:srgbClr>
              </a:gs>
              <a:gs pos="56000">
                <a:srgbClr val="071E26">
                  <a:alpha val="48000"/>
                </a:srgbClr>
              </a:gs>
              <a:gs pos="100000">
                <a:srgbClr val="071E26">
                  <a:alpha val="0"/>
                </a:srgbClr>
              </a:gs>
            </a:gsLst>
            <a:lin ang="5400000"/>
          </a:gradFill>
          <a:ln xmlns:a="http://schemas.openxmlformats.org/drawingml/2006/main" w="0">
            <a:noFill/>
          </a:ln>
        </p:spPr>
      </p:sp>
      <p:sp>
        <p:nvSpPr>
          <p:cNvPr id="3" name="text-2">
            <a:extLst xmlns:a="http://schemas.openxmlformats.org/drawingml/2006/main">
              <a:ext uri="{FF2B5EF4-FFF2-40B4-BE49-F238E27FC236}">
                <a16:creationId xmlns:a16="http://schemas.microsoft.com/office/drawing/2014/main" id="{9DAB9992-DB20-4CA3-964E-A88C5749E70E}"/>
              </a:ext>
            </a:extLst>
          </p:cNvPr>
          <p:cNvSpPr>
            <a:spLocks xmlns:a="http://schemas.openxmlformats.org/drawingml/2006/main" noGrp="1"/>
          </p:cNvSpPr>
          <p:nvPr/>
        </p:nvSpPr>
        <p:spPr>
          <a:xfrm xmlns:a="http://schemas.openxmlformats.org/drawingml/2006/main">
            <a:off x="457200" y="295275"/>
            <a:ext cx="8096250" cy="3143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1650" b="1">
                <a:solidFill>
                  <a:srgbClr val="C9A560"/>
                </a:solidFill>
                <a:latin typeface="Arial"/>
                <a:ea typeface="Arial"/>
                <a:cs typeface="Arial"/>
              </a:defRPr>
            </a:pPr>
            <a:r>
              <a:rPr sz="1650" b="1">
                <a:solidFill>
                  <a:srgbClr val="C9A560"/>
                </a:solidFill>
                <a:latin typeface="Arial"/>
                <a:ea typeface="Arial"/>
                <a:cs typeface="Arial"/>
              </a:rPr>
              <a:t xml:space="preserve">CHINA HISTORY STUDIO</a:t>
            </a:r>
          </a:p>
        </p:txBody>
      </p:sp>
      <p:sp>
        <p:nvSpPr>
          <p:cNvPr id="4" name="cover-title">
            <a:extLst xmlns:a="http://schemas.openxmlformats.org/drawingml/2006/main">
              <a:ext uri="{FF2B5EF4-FFF2-40B4-BE49-F238E27FC236}">
                <a16:creationId xmlns:a16="http://schemas.microsoft.com/office/drawing/2014/main" id="{64705C24-13B5-44F4-A7BA-572BB2BB8B58}"/>
              </a:ext>
            </a:extLst>
          </p:cNvPr>
          <p:cNvSpPr>
            <a:spLocks xmlns:a="http://schemas.openxmlformats.org/drawingml/2006/main" noGrp="1"/>
          </p:cNvSpPr>
          <p:nvPr/>
        </p:nvSpPr>
        <p:spPr>
          <a:xfrm xmlns:a="http://schemas.openxmlformats.org/drawingml/2006/main">
            <a:off x="419100" y="771525"/>
            <a:ext cx="8096250" cy="204787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2000"/>
              </a:lnSpc>
              <a:buNone/>
              <a:defRPr sz="7650" b="0">
                <a:solidFill>
                  <a:srgbClr val="FFFFFF"/>
                </a:solidFill>
                <a:latin typeface="Georgia"/>
                <a:ea typeface="Georgia"/>
                <a:cs typeface="Georgia"/>
              </a:defRPr>
            </a:pPr>
            <a:r>
              <a:rPr sz="7650" b="0">
                <a:solidFill>
                  <a:srgbClr val="FFFFFF"/>
                </a:solidFill>
                <a:latin typeface="Georgia"/>
                <a:ea typeface="Georgia"/>
                <a:cs typeface="Georgia"/>
              </a:rPr>
              <a:t xml:space="preserve">The Great Wall</a:t>
            </a:r>
          </a:p>
          <a:p xmlns:a="http://schemas.openxmlformats.org/drawingml/2006/main">
            <a:pPr algn="l">
              <a:lnSpc>
                <a:spcPct val="102000"/>
              </a:lnSpc>
              <a:buNone/>
              <a:defRPr sz="7650" b="0">
                <a:solidFill>
                  <a:srgbClr val="FFFFFF"/>
                </a:solidFill>
                <a:latin typeface="Georgia"/>
                <a:ea typeface="Georgia"/>
                <a:cs typeface="Georgia"/>
              </a:defRPr>
            </a:pPr>
            <a:r>
              <a:rPr sz="7650" b="0">
                <a:solidFill>
                  <a:srgbClr val="FFFFFF"/>
                </a:solidFill>
                <a:latin typeface="Georgia"/>
                <a:ea typeface="Georgia"/>
                <a:cs typeface="Georgia"/>
              </a:rPr>
              <a:t xml:space="preserve">of China</a:t>
            </a:r>
          </a:p>
        </p:txBody>
      </p:sp>
      <p:sp>
        <p:nvSpPr>
          <p:cNvPr id="5" name="">
            <a:extLst xmlns:a="http://schemas.openxmlformats.org/drawingml/2006/main">
              <a:ext uri="{FF2B5EF4-FFF2-40B4-BE49-F238E27FC236}">
                <a16:creationId xmlns:a16="http://schemas.microsoft.com/office/drawing/2014/main" id="{7B2F6401-0CC9-4A0D-BE50-191786ED4327}"/>
              </a:ext>
            </a:extLst>
          </p:cNvPr>
          <p:cNvSpPr>
            <a:spLocks xmlns:a="http://schemas.openxmlformats.org/drawingml/2006/main" noGrp="1"/>
          </p:cNvSpPr>
          <p:nvPr/>
        </p:nvSpPr>
        <p:spPr>
          <a:xfrm xmlns:a="http://schemas.openxmlformats.org/drawingml/2006/main">
            <a:off x="0" y="5143500"/>
            <a:ext cx="12192000" cy="1714500"/>
          </a:xfrm>
          <a:prstGeom xmlns:a="http://schemas.openxmlformats.org/drawingml/2006/main" prst="rect">
            <a:avLst/>
          </a:prstGeom>
          <a:solidFill xmlns:a="http://schemas.openxmlformats.org/drawingml/2006/main">
            <a:srgbClr val="071E26">
              <a:alpha val="94000"/>
            </a:srgbClr>
          </a:solidFill>
          <a:ln xmlns:a="http://schemas.openxmlformats.org/drawingml/2006/main" w="0">
            <a:noFill/>
          </a:ln>
        </p:spPr>
      </p:sp>
      <p:sp>
        <p:nvSpPr>
          <p:cNvPr id="6" name="text-5">
            <a:extLst xmlns:a="http://schemas.openxmlformats.org/drawingml/2006/main">
              <a:ext uri="{FF2B5EF4-FFF2-40B4-BE49-F238E27FC236}">
                <a16:creationId xmlns:a16="http://schemas.microsoft.com/office/drawing/2014/main" id="{3481467A-9F91-4C6F-B719-D619B11652F0}"/>
              </a:ext>
            </a:extLst>
          </p:cNvPr>
          <p:cNvSpPr>
            <a:spLocks xmlns:a="http://schemas.openxmlformats.org/drawingml/2006/main" noGrp="1"/>
          </p:cNvSpPr>
          <p:nvPr/>
        </p:nvSpPr>
        <p:spPr>
          <a:xfrm xmlns:a="http://schemas.openxmlformats.org/drawingml/2006/main">
            <a:off x="457200" y="5334000"/>
            <a:ext cx="11277600" cy="5810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3750" b="0">
                <a:solidFill>
                  <a:srgbClr val="F5F1E7"/>
                </a:solidFill>
                <a:latin typeface="Georgia"/>
                <a:ea typeface="Georgia"/>
                <a:cs typeface="Georgia"/>
              </a:defRPr>
            </a:pPr>
            <a:r>
              <a:rPr sz="3750" b="0">
                <a:solidFill>
                  <a:srgbClr val="F5F1E7"/>
                </a:solidFill>
                <a:latin typeface="Georgia"/>
                <a:ea typeface="Georgia"/>
                <a:cs typeface="Georgia"/>
              </a:rPr>
              <a:t xml:space="preserve">Could a Wall Protect an Empire?</a:t>
            </a:r>
          </a:p>
        </p:txBody>
      </p:sp>
      <p:sp>
        <p:nvSpPr>
          <p:cNvPr id="7" name="text-6">
            <a:extLst xmlns:a="http://schemas.openxmlformats.org/drawingml/2006/main">
              <a:ext uri="{FF2B5EF4-FFF2-40B4-BE49-F238E27FC236}">
                <a16:creationId xmlns:a16="http://schemas.microsoft.com/office/drawing/2014/main" id="{815505DB-8E9D-4E8A-A0AD-A94C6A60FF7F}"/>
              </a:ext>
            </a:extLst>
          </p:cNvPr>
          <p:cNvSpPr>
            <a:spLocks xmlns:a="http://schemas.openxmlformats.org/drawingml/2006/main" noGrp="1"/>
          </p:cNvSpPr>
          <p:nvPr/>
        </p:nvSpPr>
        <p:spPr>
          <a:xfrm xmlns:a="http://schemas.openxmlformats.org/drawingml/2006/main">
            <a:off x="476250" y="5981700"/>
            <a:ext cx="8572500" cy="40957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2400" b="0">
                <a:solidFill>
                  <a:srgbClr val="FFFFFF"/>
                </a:solidFill>
                <a:latin typeface="Arial"/>
                <a:ea typeface="Arial"/>
                <a:cs typeface="Arial"/>
              </a:defRPr>
            </a:pPr>
            <a:r>
              <a:rPr sz="2400" b="0">
                <a:solidFill>
                  <a:srgbClr val="FFFFFF"/>
                </a:solidFill>
                <a:latin typeface="Arial"/>
                <a:ea typeface="Arial"/>
                <a:cs typeface="Arial"/>
              </a:rPr>
              <a:t xml:space="preserve">Make a first claim. Which visible detail shapes it?</a:t>
            </a:r>
          </a:p>
        </p:txBody>
      </p:sp>
      <p:sp>
        <p:nvSpPr>
          <p:cNvPr id="8" name="edition-label">
            <a:extLst xmlns:a="http://schemas.openxmlformats.org/drawingml/2006/main">
              <a:ext uri="{FF2B5EF4-FFF2-40B4-BE49-F238E27FC236}">
                <a16:creationId xmlns:a16="http://schemas.microsoft.com/office/drawing/2014/main" id="{971E0783-4794-42D3-93DF-4CE8A8CD4339}"/>
              </a:ext>
            </a:extLst>
          </p:cNvPr>
          <p:cNvSpPr>
            <a:spLocks xmlns:a="http://schemas.openxmlformats.org/drawingml/2006/main" noGrp="1"/>
          </p:cNvSpPr>
          <p:nvPr/>
        </p:nvSpPr>
        <p:spPr>
          <a:xfrm xmlns:a="http://schemas.openxmlformats.org/drawingml/2006/main">
            <a:off x="9315450" y="6010275"/>
            <a:ext cx="2428875" cy="29527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r">
              <a:lnSpc>
                <a:spcPct val="106000"/>
              </a:lnSpc>
              <a:buNone/>
              <a:defRPr sz="1500" b="1">
                <a:solidFill>
                  <a:srgbClr val="C9A560"/>
                </a:solidFill>
                <a:latin typeface="Arial"/>
                <a:ea typeface="Arial"/>
                <a:cs typeface="Arial"/>
              </a:defRPr>
            </a:pPr>
            <a:r>
              <a:rPr sz="1500" b="1">
                <a:solidFill>
                  <a:srgbClr val="C9A560"/>
                </a:solidFill>
                <a:latin typeface="Arial"/>
                <a:ea typeface="Arial"/>
                <a:cs typeface="Arial"/>
              </a:rPr>
              <a:t xml:space="preserve">60-MINUTE CORE LESSON</a:t>
            </a:r>
          </a:p>
        </p:txBody>
      </p:sp>
      <p:sp>
        <p:nvSpPr>
          <p:cNvPr id="9" name="credit">
            <a:extLst xmlns:a="http://schemas.openxmlformats.org/drawingml/2006/main">
              <a:ext uri="{FF2B5EF4-FFF2-40B4-BE49-F238E27FC236}">
                <a16:creationId xmlns:a16="http://schemas.microsoft.com/office/drawing/2014/main" id="{D42397D0-30C4-427D-958A-D2DB28010538}"/>
              </a:ext>
            </a:extLst>
          </p:cNvPr>
          <p:cNvSpPr>
            <a:spLocks xmlns:a="http://schemas.openxmlformats.org/drawingml/2006/main" noGrp="1"/>
          </p:cNvSpPr>
          <p:nvPr/>
        </p:nvSpPr>
        <p:spPr>
          <a:xfrm xmlns:a="http://schemas.openxmlformats.org/drawingml/2006/main">
            <a:off x="457200" y="6486525"/>
            <a:ext cx="9286875" cy="2000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1050" b="0">
                <a:solidFill>
                  <a:srgbClr val="D8E2DD"/>
                </a:solidFill>
                <a:latin typeface="Arial"/>
                <a:ea typeface="Arial"/>
                <a:cs typeface="Arial"/>
              </a:defRPr>
            </a:pPr>
            <a:r>
              <a:rPr sz="1050" b="0">
                <a:solidFill>
                  <a:srgbClr val="D8E2DD"/>
                </a:solidFill>
                <a:latin typeface="Arial"/>
                <a:ea typeface="Arial"/>
                <a:cs typeface="Arial"/>
              </a:rPr>
              <a:t xml:space="preserve">Grades 6-7   •   Jinshanling, Hebei. Ming-period site, photographed in 2009.</a:t>
            </a:r>
          </a:p>
        </p:txBody>
      </p:sp>
      <p:sp>
        <p:nvSpPr>
          <p:cNvPr id="10" name="page-marker">
            <a:extLst xmlns:a="http://schemas.openxmlformats.org/drawingml/2006/main">
              <a:ext uri="{FF2B5EF4-FFF2-40B4-BE49-F238E27FC236}">
                <a16:creationId xmlns:a16="http://schemas.microsoft.com/office/drawing/2014/main" id="{4CC0CF2A-C10D-4BE6-9EBB-8974339CEC2E}"/>
              </a:ext>
            </a:extLst>
          </p:cNvPr>
          <p:cNvSpPr>
            <a:spLocks xmlns:a="http://schemas.openxmlformats.org/drawingml/2006/main" noGrp="1"/>
          </p:cNvSpPr>
          <p:nvPr/>
        </p:nvSpPr>
        <p:spPr>
          <a:xfrm xmlns:a="http://schemas.openxmlformats.org/drawingml/2006/main">
            <a:off x="9048750" y="6486525"/>
            <a:ext cx="2724150" cy="21907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r">
              <a:lnSpc>
                <a:spcPct val="106000"/>
              </a:lnSpc>
              <a:buNone/>
              <a:defRPr sz="1125" b="0">
                <a:solidFill>
                  <a:srgbClr val="D8E2DD"/>
                </a:solidFill>
                <a:latin typeface="Arial"/>
                <a:ea typeface="Arial"/>
                <a:cs typeface="Arial"/>
              </a:defRPr>
            </a:pPr>
            <a:r>
              <a:rPr sz="1125" b="0">
                <a:solidFill>
                  <a:srgbClr val="D8E2DD"/>
                </a:solidFill>
                <a:latin typeface="Arial"/>
                <a:ea typeface="Arial"/>
                <a:cs typeface="Arial"/>
              </a:rPr>
              <a:t xml:space="preserve">01  China History Studio  v2.3</a:t>
            </a:r>
          </a:p>
        </p:txBody>
      </p:sp>
    </p:spTree>
    <p:extLst>
      <p:ext uri="{BB962C8B-B14F-4D97-AF65-F5344CB8AC3E}">
        <p14:creationId xmlns:p14="http://schemas.microsoft.com/office/powerpoint/2010/main" val="1238838049"/>
      </p:ext>
    </p:extLst>
  </p:cSld>
</p:sld>
</file>

<file path=ppt/slides/slide10.xml><?xml version="1.0" encoding="utf-8"?>
<p:sld xmlns:p="http://schemas.openxmlformats.org/presentationml/2006/main">
  <p:cSld>
    <p:bg>
      <p:bgPr>
        <a:solidFill xmlns:a="http://schemas.openxmlformats.org/drawingml/2006/main">
          <a:srgbClr val="F5F1E7"/>
        </a:solidFill>
      </p:bgPr>
    </p:bg>
    <p:spTree>
      <p:nvGrpSpPr>
        <p:cNvPr id="1" name=""/>
        <p:cNvGrpSpPr/>
        <p:nvPr/>
      </p:nvGrpSpPr>
      <p:grpSpPr>
        <a:xfrm xmlns:a="http://schemas.openxmlformats.org/drawingml/2006/main"/>
      </p:grpSpPr>
      <p:pic>
        <p:nvPicPr>
          <p:cNvPr id="14" name=""/>
          <p:cNvPicPr>
            <a:picLocks xmlns:a="http://schemas.openxmlformats.org/drawingml/2006/main" noChangeAspect="1"/>
          </p:cNvPicPr>
          <p:nvPr/>
        </p:nvPicPr>
        <p:blipFill>
          <a:blip xmlns:r="http://schemas.openxmlformats.org/officeDocument/2006/relationships" xmlns:a="http://schemas.openxmlformats.org/drawingml/2006/main" r:embed="R3b4401d158fe4796"/>
          <a:srcRect xmlns:a="http://schemas.openxmlformats.org/drawingml/2006/main" l="0" t="0" r="0" b="0"/>
          <a:stretch xmlns:a="http://schemas.openxmlformats.org/drawingml/2006/main">
            <a:fillRect l="0" t="0" r="0" b="0"/>
          </a:stretch>
        </p:blipFill>
        <p:spPr>
          <a:xfrm xmlns:a="http://schemas.openxmlformats.org/drawingml/2006/main">
            <a:off x="0" y="0"/>
            <a:ext cx="12192000" cy="6858000"/>
          </a:xfrm>
          <a:prstGeom xmlns:a="http://schemas.openxmlformats.org/drawingml/2006/main" prst="rect">
            <a:avLst/>
          </a:prstGeom>
        </p:spPr>
      </p:pic>
      <p:sp>
        <p:nvSpPr>
          <p:cNvPr id="2" name="">
            <a:extLst xmlns:a="http://schemas.openxmlformats.org/drawingml/2006/main">
              <a:ext uri="{FF2B5EF4-FFF2-40B4-BE49-F238E27FC236}">
                <a16:creationId xmlns:a16="http://schemas.microsoft.com/office/drawing/2014/main" id="{8E59F674-8E39-49C7-AB29-7F6F1D1AAE7C}"/>
              </a:ext>
            </a:extLst>
          </p:cNvPr>
          <p:cNvSpPr>
            <a:spLocks xmlns:a="http://schemas.openxmlformats.org/drawingml/2006/main" noGrp="1"/>
          </p:cNvSpPr>
          <p:nvPr/>
        </p:nvSpPr>
        <p:spPr>
          <a:xfrm xmlns:a="http://schemas.openxmlformats.org/drawingml/2006/main">
            <a:off x="3095625" y="0"/>
            <a:ext cx="8382000" cy="1362075"/>
          </a:xfrm>
          <a:prstGeom xmlns:a="http://schemas.openxmlformats.org/drawingml/2006/main" prst="rect">
            <a:avLst/>
          </a:prstGeom>
          <a:gradFill xmlns:a="http://schemas.openxmlformats.org/drawingml/2006/main">
            <a:gsLst>
              <a:gs pos="0">
                <a:srgbClr val="F5F1E7">
                  <a:alpha val="90000"/>
                </a:srgbClr>
              </a:gs>
              <a:gs pos="70000">
                <a:srgbClr val="F5F1E7">
                  <a:alpha val="60000"/>
                </a:srgbClr>
              </a:gs>
              <a:gs pos="100000">
                <a:srgbClr val="F5F1E7">
                  <a:alpha val="0"/>
                </a:srgbClr>
              </a:gs>
            </a:gsLst>
            <a:lin ang="5400000"/>
          </a:gradFill>
          <a:ln xmlns:a="http://schemas.openxmlformats.org/drawingml/2006/main" w="0">
            <a:noFill/>
          </a:ln>
        </p:spPr>
      </p:sp>
      <p:sp>
        <p:nvSpPr>
          <p:cNvPr id="3" name="text-2">
            <a:extLst xmlns:a="http://schemas.openxmlformats.org/drawingml/2006/main">
              <a:ext uri="{FF2B5EF4-FFF2-40B4-BE49-F238E27FC236}">
                <a16:creationId xmlns:a16="http://schemas.microsoft.com/office/drawing/2014/main" id="{0FDC0C0B-C2DF-43D0-9446-0D7D6ACE2237}"/>
              </a:ext>
            </a:extLst>
          </p:cNvPr>
          <p:cNvSpPr>
            <a:spLocks xmlns:a="http://schemas.openxmlformats.org/drawingml/2006/main" noGrp="1"/>
          </p:cNvSpPr>
          <p:nvPr/>
        </p:nvSpPr>
        <p:spPr>
          <a:xfrm xmlns:a="http://schemas.openxmlformats.org/drawingml/2006/main">
            <a:off x="3381375" y="361950"/>
            <a:ext cx="8239125" cy="7810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4125" b="0">
                <a:solidFill>
                  <a:srgbClr val="19353B"/>
                </a:solidFill>
                <a:latin typeface="Georgia"/>
                <a:ea typeface="Georgia"/>
                <a:cs typeface="Georgia"/>
              </a:defRPr>
            </a:pPr>
            <a:r>
              <a:rPr sz="4125" b="0">
                <a:solidFill>
                  <a:srgbClr val="19353B"/>
                </a:solidFill>
                <a:latin typeface="Georgia"/>
                <a:ea typeface="Georgia"/>
                <a:cs typeface="Georgia"/>
              </a:rPr>
              <a:t xml:space="preserve">Who keeps the wall working?</a:t>
            </a:r>
          </a:p>
        </p:txBody>
      </p:sp>
      <p:sp>
        <p:nvSpPr>
          <p:cNvPr id="4" name="">
            <a:extLst xmlns:a="http://schemas.openxmlformats.org/drawingml/2006/main">
              <a:ext uri="{FF2B5EF4-FFF2-40B4-BE49-F238E27FC236}">
                <a16:creationId xmlns:a16="http://schemas.microsoft.com/office/drawing/2014/main" id="{2C0437A2-E9C8-41A8-B76C-974D1489E239}"/>
              </a:ext>
            </a:extLst>
          </p:cNvPr>
          <p:cNvSpPr>
            <a:spLocks xmlns:a="http://schemas.openxmlformats.org/drawingml/2006/main" noGrp="1"/>
          </p:cNvSpPr>
          <p:nvPr/>
        </p:nvSpPr>
        <p:spPr>
          <a:xfrm xmlns:a="http://schemas.openxmlformats.org/drawingml/2006/main">
            <a:off x="1990725" y="4533900"/>
            <a:ext cx="1619250" cy="447675"/>
          </a:xfrm>
          <a:prstGeom xmlns:a="http://schemas.openxmlformats.org/drawingml/2006/main" prst="rect">
            <a:avLst/>
          </a:prstGeom>
          <a:solidFill xmlns:a="http://schemas.openxmlformats.org/drawingml/2006/main">
            <a:srgbClr val="F5F1E7">
              <a:alpha val="92000"/>
            </a:srgbClr>
          </a:solidFill>
          <a:ln xmlns:a="http://schemas.openxmlformats.org/drawingml/2006/main" w="0">
            <a:noFill/>
          </a:ln>
        </p:spPr>
      </p:sp>
      <p:sp>
        <p:nvSpPr>
          <p:cNvPr id="5" name="text-4">
            <a:extLst xmlns:a="http://schemas.openxmlformats.org/drawingml/2006/main">
              <a:ext uri="{FF2B5EF4-FFF2-40B4-BE49-F238E27FC236}">
                <a16:creationId xmlns:a16="http://schemas.microsoft.com/office/drawing/2014/main" id="{25933591-E120-41B4-9085-1018EE839D99}"/>
              </a:ext>
            </a:extLst>
          </p:cNvPr>
          <p:cNvSpPr>
            <a:spLocks xmlns:a="http://schemas.openxmlformats.org/drawingml/2006/main" noGrp="1"/>
          </p:cNvSpPr>
          <p:nvPr/>
        </p:nvSpPr>
        <p:spPr>
          <a:xfrm xmlns:a="http://schemas.openxmlformats.org/drawingml/2006/main">
            <a:off x="2076450" y="4562475"/>
            <a:ext cx="1619250" cy="44767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2625" b="1">
                <a:solidFill>
                  <a:srgbClr val="19353B"/>
                </a:solidFill>
                <a:latin typeface="Arial"/>
                <a:ea typeface="Arial"/>
                <a:cs typeface="Arial"/>
              </a:defRPr>
            </a:pPr>
            <a:r>
              <a:rPr sz="2625" b="1">
                <a:solidFill>
                  <a:srgbClr val="19353B"/>
                </a:solidFill>
                <a:latin typeface="Arial"/>
                <a:ea typeface="Arial"/>
                <a:cs typeface="Arial"/>
              </a:rPr>
              <a:t xml:space="preserve">Grain</a:t>
            </a:r>
          </a:p>
        </p:txBody>
      </p:sp>
      <p:sp>
        <p:nvSpPr>
          <p:cNvPr id="6" name="">
            <a:extLst xmlns:a="http://schemas.openxmlformats.org/drawingml/2006/main">
              <a:ext uri="{FF2B5EF4-FFF2-40B4-BE49-F238E27FC236}">
                <a16:creationId xmlns:a16="http://schemas.microsoft.com/office/drawing/2014/main" id="{2013B873-06F8-4604-8384-24D585860457}"/>
              </a:ext>
            </a:extLst>
          </p:cNvPr>
          <p:cNvSpPr>
            <a:spLocks xmlns:a="http://schemas.openxmlformats.org/drawingml/2006/main" noGrp="1"/>
          </p:cNvSpPr>
          <p:nvPr/>
        </p:nvSpPr>
        <p:spPr>
          <a:xfrm xmlns:a="http://schemas.openxmlformats.org/drawingml/2006/main">
            <a:off x="6105525" y="4495800"/>
            <a:ext cx="2428875" cy="447675"/>
          </a:xfrm>
          <a:prstGeom xmlns:a="http://schemas.openxmlformats.org/drawingml/2006/main" prst="rect">
            <a:avLst/>
          </a:prstGeom>
          <a:solidFill xmlns:a="http://schemas.openxmlformats.org/drawingml/2006/main">
            <a:srgbClr val="F5F1E7">
              <a:alpha val="92000"/>
            </a:srgbClr>
          </a:solidFill>
          <a:ln xmlns:a="http://schemas.openxmlformats.org/drawingml/2006/main" w="0">
            <a:noFill/>
          </a:ln>
        </p:spPr>
      </p:sp>
      <p:sp>
        <p:nvSpPr>
          <p:cNvPr id="7" name="text-6">
            <a:extLst xmlns:a="http://schemas.openxmlformats.org/drawingml/2006/main">
              <a:ext uri="{FF2B5EF4-FFF2-40B4-BE49-F238E27FC236}">
                <a16:creationId xmlns:a16="http://schemas.microsoft.com/office/drawing/2014/main" id="{ACE14152-F5D1-4925-9154-5E8F997DFCA6}"/>
              </a:ext>
            </a:extLst>
          </p:cNvPr>
          <p:cNvSpPr>
            <a:spLocks xmlns:a="http://schemas.openxmlformats.org/drawingml/2006/main" noGrp="1"/>
          </p:cNvSpPr>
          <p:nvPr/>
        </p:nvSpPr>
        <p:spPr>
          <a:xfrm xmlns:a="http://schemas.openxmlformats.org/drawingml/2006/main">
            <a:off x="6191250" y="4524375"/>
            <a:ext cx="2428875" cy="44767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2625" b="1">
                <a:solidFill>
                  <a:srgbClr val="19353B"/>
                </a:solidFill>
                <a:latin typeface="Arial"/>
                <a:ea typeface="Arial"/>
                <a:cs typeface="Arial"/>
              </a:defRPr>
            </a:pPr>
            <a:r>
              <a:rPr sz="2625" b="1">
                <a:solidFill>
                  <a:srgbClr val="19353B"/>
                </a:solidFill>
                <a:latin typeface="Arial"/>
                <a:ea typeface="Arial"/>
                <a:cs typeface="Arial"/>
              </a:rPr>
              <a:t xml:space="preserve">Transport</a:t>
            </a:r>
          </a:p>
        </p:txBody>
      </p:sp>
      <p:sp>
        <p:nvSpPr>
          <p:cNvPr id="8" name="">
            <a:extLst xmlns:a="http://schemas.openxmlformats.org/drawingml/2006/main">
              <a:ext uri="{FF2B5EF4-FFF2-40B4-BE49-F238E27FC236}">
                <a16:creationId xmlns:a16="http://schemas.microsoft.com/office/drawing/2014/main" id="{E3C4BF4C-2049-45B3-AC23-7E40951E08F1}"/>
              </a:ext>
            </a:extLst>
          </p:cNvPr>
          <p:cNvSpPr>
            <a:spLocks xmlns:a="http://schemas.openxmlformats.org/drawingml/2006/main" noGrp="1"/>
          </p:cNvSpPr>
          <p:nvPr/>
        </p:nvSpPr>
        <p:spPr>
          <a:xfrm xmlns:a="http://schemas.openxmlformats.org/drawingml/2006/main">
            <a:off x="9505950" y="2295525"/>
            <a:ext cx="2095500" cy="447675"/>
          </a:xfrm>
          <a:prstGeom xmlns:a="http://schemas.openxmlformats.org/drawingml/2006/main" prst="rect">
            <a:avLst/>
          </a:prstGeom>
          <a:solidFill xmlns:a="http://schemas.openxmlformats.org/drawingml/2006/main">
            <a:srgbClr val="F5F1E7">
              <a:alpha val="92000"/>
            </a:srgbClr>
          </a:solidFill>
          <a:ln xmlns:a="http://schemas.openxmlformats.org/drawingml/2006/main" w="0">
            <a:noFill/>
          </a:ln>
        </p:spPr>
      </p:sp>
      <p:sp>
        <p:nvSpPr>
          <p:cNvPr id="9" name="text-8">
            <a:extLst xmlns:a="http://schemas.openxmlformats.org/drawingml/2006/main">
              <a:ext uri="{FF2B5EF4-FFF2-40B4-BE49-F238E27FC236}">
                <a16:creationId xmlns:a16="http://schemas.microsoft.com/office/drawing/2014/main" id="{EB52B862-AFBF-4467-A4A2-3F22A5DA19F7}"/>
              </a:ext>
            </a:extLst>
          </p:cNvPr>
          <p:cNvSpPr>
            <a:spLocks xmlns:a="http://schemas.openxmlformats.org/drawingml/2006/main" noGrp="1"/>
          </p:cNvSpPr>
          <p:nvPr/>
        </p:nvSpPr>
        <p:spPr>
          <a:xfrm xmlns:a="http://schemas.openxmlformats.org/drawingml/2006/main">
            <a:off x="9591675" y="2324100"/>
            <a:ext cx="2095500" cy="44767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2625" b="1">
                <a:solidFill>
                  <a:srgbClr val="19353B"/>
                </a:solidFill>
                <a:latin typeface="Arial"/>
                <a:ea typeface="Arial"/>
                <a:cs typeface="Arial"/>
              </a:defRPr>
            </a:pPr>
            <a:r>
              <a:rPr sz="2625" b="1">
                <a:solidFill>
                  <a:srgbClr val="19353B"/>
                </a:solidFill>
                <a:latin typeface="Arial"/>
                <a:ea typeface="Arial"/>
                <a:cs typeface="Arial"/>
              </a:rPr>
              <a:t xml:space="preserve">Guards</a:t>
            </a:r>
          </a:p>
        </p:txBody>
      </p:sp>
      <p:sp>
        <p:nvSpPr>
          <p:cNvPr id="10" name="">
            <a:extLst xmlns:a="http://schemas.openxmlformats.org/drawingml/2006/main">
              <a:ext uri="{FF2B5EF4-FFF2-40B4-BE49-F238E27FC236}">
                <a16:creationId xmlns:a16="http://schemas.microsoft.com/office/drawing/2014/main" id="{A53467C9-9548-49FA-8398-252670FFAD2C}"/>
              </a:ext>
            </a:extLst>
          </p:cNvPr>
          <p:cNvSpPr>
            <a:spLocks xmlns:a="http://schemas.openxmlformats.org/drawingml/2006/main" noGrp="1"/>
          </p:cNvSpPr>
          <p:nvPr/>
        </p:nvSpPr>
        <p:spPr>
          <a:xfrm xmlns:a="http://schemas.openxmlformats.org/drawingml/2006/main">
            <a:off x="0" y="5800725"/>
            <a:ext cx="12192000" cy="1057275"/>
          </a:xfrm>
          <a:prstGeom xmlns:a="http://schemas.openxmlformats.org/drawingml/2006/main" prst="rect">
            <a:avLst/>
          </a:prstGeom>
          <a:solidFill xmlns:a="http://schemas.openxmlformats.org/drawingml/2006/main">
            <a:srgbClr val="071E26"/>
          </a:solidFill>
          <a:ln xmlns:a="http://schemas.openxmlformats.org/drawingml/2006/main" w="0">
            <a:noFill/>
          </a:ln>
        </p:spPr>
      </p:sp>
      <p:sp>
        <p:nvSpPr>
          <p:cNvPr id="11" name="text-10">
            <a:extLst xmlns:a="http://schemas.openxmlformats.org/drawingml/2006/main">
              <a:ext uri="{FF2B5EF4-FFF2-40B4-BE49-F238E27FC236}">
                <a16:creationId xmlns:a16="http://schemas.microsoft.com/office/drawing/2014/main" id="{CA27FBE2-FC0F-445E-8787-FA20BDEA2D07}"/>
              </a:ext>
            </a:extLst>
          </p:cNvPr>
          <p:cNvSpPr>
            <a:spLocks xmlns:a="http://schemas.openxmlformats.org/drawingml/2006/main" noGrp="1"/>
          </p:cNvSpPr>
          <p:nvPr/>
        </p:nvSpPr>
        <p:spPr>
          <a:xfrm xmlns:a="http://schemas.openxmlformats.org/drawingml/2006/main">
            <a:off x="447675" y="5953125"/>
            <a:ext cx="11268075" cy="4762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2925" b="0">
                <a:solidFill>
                  <a:srgbClr val="FFFFFF"/>
                </a:solidFill>
                <a:latin typeface="Arial"/>
                <a:ea typeface="Arial"/>
                <a:cs typeface="Arial"/>
              </a:defRPr>
            </a:pPr>
            <a:r>
              <a:rPr sz="2925" b="0">
                <a:solidFill>
                  <a:srgbClr val="FFFFFF"/>
                </a:solidFill>
                <a:latin typeface="Arial"/>
                <a:ea typeface="Arial"/>
                <a:cs typeface="Arial"/>
              </a:rPr>
              <a:t xml:space="preserve">Trace the food’s route. What if the road is blocked?</a:t>
            </a:r>
          </a:p>
        </p:txBody>
      </p:sp>
      <p:sp>
        <p:nvSpPr>
          <p:cNvPr id="12" name="credit">
            <a:extLst xmlns:a="http://schemas.openxmlformats.org/drawingml/2006/main">
              <a:ext uri="{FF2B5EF4-FFF2-40B4-BE49-F238E27FC236}">
                <a16:creationId xmlns:a16="http://schemas.microsoft.com/office/drawing/2014/main" id="{10D6D599-8AE8-4D17-9C35-DD3329FC0F87}"/>
              </a:ext>
            </a:extLst>
          </p:cNvPr>
          <p:cNvSpPr>
            <a:spLocks xmlns:a="http://schemas.openxmlformats.org/drawingml/2006/main" noGrp="1"/>
          </p:cNvSpPr>
          <p:nvPr/>
        </p:nvSpPr>
        <p:spPr>
          <a:xfrm xmlns:a="http://schemas.openxmlformats.org/drawingml/2006/main">
            <a:off x="457200" y="6486525"/>
            <a:ext cx="9286875" cy="2000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1050" b="0">
                <a:solidFill>
                  <a:srgbClr val="D8E2DD"/>
                </a:solidFill>
                <a:latin typeface="Arial"/>
                <a:ea typeface="Arial"/>
                <a:cs typeface="Arial"/>
              </a:defRPr>
            </a:pPr>
            <a:r>
              <a:rPr sz="1050" b="0">
                <a:solidFill>
                  <a:srgbClr val="D8E2DD"/>
                </a:solidFill>
                <a:latin typeface="Arial"/>
                <a:ea typeface="Arial"/>
                <a:cs typeface="Arial"/>
              </a:rPr>
              <a:t xml:space="preserve">Teaching illustration. Ming supplies and transport: original paraphrase of Robinson (2017).</a:t>
            </a:r>
          </a:p>
        </p:txBody>
      </p:sp>
      <p:sp>
        <p:nvSpPr>
          <p:cNvPr id="13" name="page-marker">
            <a:extLst xmlns:a="http://schemas.openxmlformats.org/drawingml/2006/main">
              <a:ext uri="{FF2B5EF4-FFF2-40B4-BE49-F238E27FC236}">
                <a16:creationId xmlns:a16="http://schemas.microsoft.com/office/drawing/2014/main" id="{B9B4C292-FB80-4D0A-ADDE-B962A358C5AD}"/>
              </a:ext>
            </a:extLst>
          </p:cNvPr>
          <p:cNvSpPr>
            <a:spLocks xmlns:a="http://schemas.openxmlformats.org/drawingml/2006/main" noGrp="1"/>
          </p:cNvSpPr>
          <p:nvPr/>
        </p:nvSpPr>
        <p:spPr>
          <a:xfrm xmlns:a="http://schemas.openxmlformats.org/drawingml/2006/main">
            <a:off x="9048750" y="6486525"/>
            <a:ext cx="2724150" cy="21907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r">
              <a:lnSpc>
                <a:spcPct val="106000"/>
              </a:lnSpc>
              <a:buNone/>
              <a:defRPr sz="1125" b="0">
                <a:solidFill>
                  <a:srgbClr val="D8E2DD"/>
                </a:solidFill>
                <a:latin typeface="Arial"/>
                <a:ea typeface="Arial"/>
                <a:cs typeface="Arial"/>
              </a:defRPr>
            </a:pPr>
            <a:r>
              <a:rPr sz="1125" b="0">
                <a:solidFill>
                  <a:srgbClr val="D8E2DD"/>
                </a:solidFill>
                <a:latin typeface="Arial"/>
                <a:ea typeface="Arial"/>
                <a:cs typeface="Arial"/>
              </a:rPr>
              <a:t xml:space="preserve">10  China History Studio  v2.3</a:t>
            </a:r>
          </a:p>
        </p:txBody>
      </p:sp>
    </p:spTree>
    <p:extLst>
      <p:ext uri="{BB962C8B-B14F-4D97-AF65-F5344CB8AC3E}">
        <p14:creationId xmlns:p14="http://schemas.microsoft.com/office/powerpoint/2010/main" val="1451629269"/>
      </p:ext>
    </p:extLst>
  </p:cSld>
</p:sld>
</file>

<file path=ppt/slides/slide11.xml><?xml version="1.0" encoding="utf-8"?>
<p:sld xmlns:p="http://schemas.openxmlformats.org/presentationml/2006/main">
  <p:cSld>
    <p:bg>
      <p:bgPr>
        <a:solidFill xmlns:a="http://schemas.openxmlformats.org/drawingml/2006/main">
          <a:srgbClr val="F5F1E7"/>
        </a:solidFill>
      </p:bgPr>
    </p:bg>
    <p:spTree>
      <p:nvGrpSpPr>
        <p:cNvPr id="1" name=""/>
        <p:cNvGrpSpPr/>
        <p:nvPr/>
      </p:nvGrpSpPr>
      <p:grpSpPr>
        <a:xfrm xmlns:a="http://schemas.openxmlformats.org/drawingml/2006/main"/>
      </p:grpSpPr>
      <p:sp>
        <p:nvSpPr>
          <p:cNvPr id="12" name="slide-title">
            <a:extLst xmlns:a="http://schemas.openxmlformats.org/drawingml/2006/main">
              <a:ext uri="{FF2B5EF4-FFF2-40B4-BE49-F238E27FC236}">
                <a16:creationId xmlns:a16="http://schemas.microsoft.com/office/drawing/2014/main" id="{212B5174-981E-47C8-981C-1A63EBC78C14}"/>
              </a:ext>
            </a:extLst>
          </p:cNvPr>
          <p:cNvSpPr>
            <a:spLocks xmlns:a="http://schemas.openxmlformats.org/drawingml/2006/main" noGrp="1"/>
          </p:cNvSpPr>
          <p:nvPr/>
        </p:nvSpPr>
        <p:spPr>
          <a:xfrm xmlns:a="http://schemas.openxmlformats.org/drawingml/2006/main">
            <a:off x="457200" y="285750"/>
            <a:ext cx="11277600" cy="6858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4050" b="0">
                <a:solidFill>
                  <a:srgbClr val="19353B"/>
                </a:solidFill>
                <a:latin typeface="Georgia"/>
                <a:ea typeface="Georgia"/>
                <a:cs typeface="Georgia"/>
              </a:defRPr>
            </a:pPr>
            <a:r>
              <a:rPr sz="4050" b="0">
                <a:solidFill>
                  <a:srgbClr val="19353B"/>
                </a:solidFill>
                <a:latin typeface="Georgia"/>
                <a:ea typeface="Georgia"/>
                <a:cs typeface="Georgia"/>
              </a:rPr>
              <a:t xml:space="preserve">A pass can control movement</a:t>
            </a:r>
          </a:p>
        </p:txBody>
      </p:sp>
      <p:sp>
        <p:nvSpPr>
          <p:cNvPr id="2" name="slide-subtitle">
            <a:extLst xmlns:a="http://schemas.openxmlformats.org/drawingml/2006/main">
              <a:ext uri="{FF2B5EF4-FFF2-40B4-BE49-F238E27FC236}">
                <a16:creationId xmlns:a16="http://schemas.microsoft.com/office/drawing/2014/main" id="{A28653BF-6915-4852-B90A-4C9146E101DA}"/>
              </a:ext>
            </a:extLst>
          </p:cNvPr>
          <p:cNvSpPr>
            <a:spLocks xmlns:a="http://schemas.openxmlformats.org/drawingml/2006/main" noGrp="1"/>
          </p:cNvSpPr>
          <p:nvPr/>
        </p:nvSpPr>
        <p:spPr>
          <a:xfrm xmlns:a="http://schemas.openxmlformats.org/drawingml/2006/main">
            <a:off x="476250" y="971550"/>
            <a:ext cx="11220450" cy="4000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2025" b="0">
                <a:solidFill>
                  <a:srgbClr val="52686A"/>
                </a:solidFill>
                <a:latin typeface="Arial"/>
                <a:ea typeface="Arial"/>
                <a:cs typeface="Arial"/>
              </a:defRPr>
            </a:pPr>
            <a:r>
              <a:rPr sz="2025" b="0">
                <a:solidFill>
                  <a:srgbClr val="52686A"/>
                </a:solidFill>
                <a:latin typeface="Arial"/>
                <a:ea typeface="Arial"/>
                <a:cs typeface="Arial"/>
              </a:rPr>
              <a:t xml:space="preserve">Look for travelers, a gate and a guard checking entry.</a:t>
            </a:r>
          </a:p>
        </p:txBody>
      </p:sp>
      <p:pic>
        <p:nvPicPr>
          <p:cNvPr id="14" name=""/>
          <p:cNvPicPr>
            <a:picLocks xmlns:a="http://schemas.openxmlformats.org/drawingml/2006/main" noChangeAspect="1"/>
          </p:cNvPicPr>
          <p:nvPr/>
        </p:nvPicPr>
        <p:blipFill>
          <a:blip xmlns:r="http://schemas.openxmlformats.org/officeDocument/2006/relationships" xmlns:a="http://schemas.openxmlformats.org/drawingml/2006/main" r:embed="R07d966aacb1745b6"/>
          <a:srcRect xmlns:a="http://schemas.openxmlformats.org/drawingml/2006/main" l="0" t="0" r="0" b="0"/>
          <a:stretch xmlns:a="http://schemas.openxmlformats.org/drawingml/2006/main">
            <a:fillRect l="0" t="0" r="0" b="0"/>
          </a:stretch>
        </p:blipFill>
        <p:spPr>
          <a:xfrm xmlns:a="http://schemas.openxmlformats.org/drawingml/2006/main">
            <a:off x="457200" y="1381125"/>
            <a:ext cx="7239000" cy="4762500"/>
          </a:xfrm>
          <a:prstGeom xmlns:a="http://schemas.openxmlformats.org/drawingml/2006/main" prst="rect">
            <a:avLst/>
          </a:prstGeom>
        </p:spPr>
      </p:pic>
      <p:sp>
        <p:nvSpPr>
          <p:cNvPr id="4" name="text-3">
            <a:extLst xmlns:a="http://schemas.openxmlformats.org/drawingml/2006/main">
              <a:ext uri="{FF2B5EF4-FFF2-40B4-BE49-F238E27FC236}">
                <a16:creationId xmlns:a16="http://schemas.microsoft.com/office/drawing/2014/main" id="{64A1755F-3F9E-4687-AC97-CACB5517363D}"/>
              </a:ext>
            </a:extLst>
          </p:cNvPr>
          <p:cNvSpPr>
            <a:spLocks xmlns:a="http://schemas.openxmlformats.org/drawingml/2006/main" noGrp="1"/>
          </p:cNvSpPr>
          <p:nvPr/>
        </p:nvSpPr>
        <p:spPr>
          <a:xfrm xmlns:a="http://schemas.openxmlformats.org/drawingml/2006/main">
            <a:off x="8210550" y="1771650"/>
            <a:ext cx="2952750" cy="2857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1425" b="1">
                <a:solidFill>
                  <a:srgbClr val="C9A560"/>
                </a:solidFill>
                <a:latin typeface="Arial"/>
                <a:ea typeface="Arial"/>
                <a:cs typeface="Arial"/>
              </a:defRPr>
            </a:pPr>
            <a:r>
              <a:rPr sz="1425" b="1">
                <a:solidFill>
                  <a:srgbClr val="C9A560"/>
                </a:solidFill>
                <a:latin typeface="Arial"/>
                <a:ea typeface="Arial"/>
                <a:cs typeface="Arial"/>
              </a:rPr>
              <a:t xml:space="preserve">TRAVELERS</a:t>
            </a:r>
          </a:p>
        </p:txBody>
      </p:sp>
      <p:sp>
        <p:nvSpPr>
          <p:cNvPr id="5" name="text-4">
            <a:extLst xmlns:a="http://schemas.openxmlformats.org/drawingml/2006/main">
              <a:ext uri="{FF2B5EF4-FFF2-40B4-BE49-F238E27FC236}">
                <a16:creationId xmlns:a16="http://schemas.microsoft.com/office/drawing/2014/main" id="{A9156FB7-CDEB-49F4-B682-F00B231628F8}"/>
              </a:ext>
            </a:extLst>
          </p:cNvPr>
          <p:cNvSpPr>
            <a:spLocks xmlns:a="http://schemas.openxmlformats.org/drawingml/2006/main" noGrp="1"/>
          </p:cNvSpPr>
          <p:nvPr/>
        </p:nvSpPr>
        <p:spPr>
          <a:xfrm xmlns:a="http://schemas.openxmlformats.org/drawingml/2006/main">
            <a:off x="8210550" y="2143125"/>
            <a:ext cx="3162300" cy="7239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2325" b="0">
                <a:solidFill>
                  <a:srgbClr val="19353B"/>
                </a:solidFill>
                <a:latin typeface="Arial"/>
                <a:ea typeface="Arial"/>
                <a:cs typeface="Arial"/>
              </a:defRPr>
            </a:pPr>
            <a:r>
              <a:rPr sz="2325" b="0">
                <a:solidFill>
                  <a:srgbClr val="19353B"/>
                </a:solidFill>
                <a:latin typeface="Arial"/>
                <a:ea typeface="Arial"/>
                <a:cs typeface="Arial"/>
              </a:rPr>
              <a:t xml:space="preserve">People and goods move toward the gate.</a:t>
            </a:r>
          </a:p>
        </p:txBody>
      </p:sp>
      <p:sp>
        <p:nvSpPr>
          <p:cNvPr id="6" name="text-5">
            <a:extLst xmlns:a="http://schemas.openxmlformats.org/drawingml/2006/main">
              <a:ext uri="{FF2B5EF4-FFF2-40B4-BE49-F238E27FC236}">
                <a16:creationId xmlns:a16="http://schemas.microsoft.com/office/drawing/2014/main" id="{1FB0842F-68E8-4879-B330-11AB0AC34733}"/>
              </a:ext>
            </a:extLst>
          </p:cNvPr>
          <p:cNvSpPr>
            <a:spLocks xmlns:a="http://schemas.openxmlformats.org/drawingml/2006/main" noGrp="1"/>
          </p:cNvSpPr>
          <p:nvPr/>
        </p:nvSpPr>
        <p:spPr>
          <a:xfrm xmlns:a="http://schemas.openxmlformats.org/drawingml/2006/main">
            <a:off x="8210550" y="3257550"/>
            <a:ext cx="2952750" cy="2857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1425" b="1">
                <a:solidFill>
                  <a:srgbClr val="C9A560"/>
                </a:solidFill>
                <a:latin typeface="Arial"/>
                <a:ea typeface="Arial"/>
                <a:cs typeface="Arial"/>
              </a:defRPr>
            </a:pPr>
            <a:r>
              <a:rPr sz="1425" b="1">
                <a:solidFill>
                  <a:srgbClr val="C9A560"/>
                </a:solidFill>
                <a:latin typeface="Arial"/>
                <a:ea typeface="Arial"/>
                <a:cs typeface="Arial"/>
              </a:rPr>
              <a:t xml:space="preserve">CHECKS</a:t>
            </a:r>
          </a:p>
        </p:txBody>
      </p:sp>
      <p:sp>
        <p:nvSpPr>
          <p:cNvPr id="7" name="text-6">
            <a:extLst xmlns:a="http://schemas.openxmlformats.org/drawingml/2006/main">
              <a:ext uri="{FF2B5EF4-FFF2-40B4-BE49-F238E27FC236}">
                <a16:creationId xmlns:a16="http://schemas.microsoft.com/office/drawing/2014/main" id="{807F30BD-CEB5-4C26-B93F-EA1280EB8CD3}"/>
              </a:ext>
            </a:extLst>
          </p:cNvPr>
          <p:cNvSpPr>
            <a:spLocks xmlns:a="http://schemas.openxmlformats.org/drawingml/2006/main" noGrp="1"/>
          </p:cNvSpPr>
          <p:nvPr/>
        </p:nvSpPr>
        <p:spPr>
          <a:xfrm xmlns:a="http://schemas.openxmlformats.org/drawingml/2006/main">
            <a:off x="8210550" y="3629025"/>
            <a:ext cx="3219450" cy="9525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2325" b="0">
                <a:solidFill>
                  <a:srgbClr val="19353B"/>
                </a:solidFill>
                <a:latin typeface="Arial"/>
                <a:ea typeface="Arial"/>
                <a:cs typeface="Arial"/>
              </a:defRPr>
            </a:pPr>
            <a:r>
              <a:rPr sz="2325" b="0">
                <a:solidFill>
                  <a:srgbClr val="19353B"/>
                </a:solidFill>
                <a:latin typeface="Arial"/>
                <a:ea typeface="Arial"/>
                <a:cs typeface="Arial"/>
              </a:rPr>
              <a:t xml:space="preserve">A guard can inspect entry and organize the line.</a:t>
            </a:r>
          </a:p>
        </p:txBody>
      </p:sp>
      <p:sp>
        <p:nvSpPr>
          <p:cNvPr id="8" name="text-7">
            <a:extLst xmlns:a="http://schemas.openxmlformats.org/drawingml/2006/main">
              <a:ext uri="{FF2B5EF4-FFF2-40B4-BE49-F238E27FC236}">
                <a16:creationId xmlns:a16="http://schemas.microsoft.com/office/drawing/2014/main" id="{A0C7CC2D-23D3-46B1-8C1C-221010A96E20}"/>
              </a:ext>
            </a:extLst>
          </p:cNvPr>
          <p:cNvSpPr>
            <a:spLocks xmlns:a="http://schemas.openxmlformats.org/drawingml/2006/main" noGrp="1"/>
          </p:cNvSpPr>
          <p:nvPr/>
        </p:nvSpPr>
        <p:spPr>
          <a:xfrm xmlns:a="http://schemas.openxmlformats.org/drawingml/2006/main">
            <a:off x="8210550" y="4991100"/>
            <a:ext cx="2952750" cy="2857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1425" b="1">
                <a:solidFill>
                  <a:srgbClr val="C9A560"/>
                </a:solidFill>
                <a:latin typeface="Arial"/>
                <a:ea typeface="Arial"/>
                <a:cs typeface="Arial"/>
              </a:defRPr>
            </a:pPr>
            <a:r>
              <a:rPr sz="1425" b="1">
                <a:solidFill>
                  <a:srgbClr val="C9A560"/>
                </a:solidFill>
                <a:latin typeface="Arial"/>
                <a:ea typeface="Arial"/>
                <a:cs typeface="Arial"/>
              </a:rPr>
              <a:t xml:space="preserve">EXCHANGE</a:t>
            </a:r>
          </a:p>
        </p:txBody>
      </p:sp>
      <p:sp>
        <p:nvSpPr>
          <p:cNvPr id="9" name="text-8">
            <a:extLst xmlns:a="http://schemas.openxmlformats.org/drawingml/2006/main">
              <a:ext uri="{FF2B5EF4-FFF2-40B4-BE49-F238E27FC236}">
                <a16:creationId xmlns:a16="http://schemas.microsoft.com/office/drawing/2014/main" id="{C6622107-EB7D-4F8D-81AA-B05A8A11807C}"/>
              </a:ext>
            </a:extLst>
          </p:cNvPr>
          <p:cNvSpPr>
            <a:spLocks xmlns:a="http://schemas.openxmlformats.org/drawingml/2006/main" noGrp="1"/>
          </p:cNvSpPr>
          <p:nvPr/>
        </p:nvSpPr>
        <p:spPr>
          <a:xfrm xmlns:a="http://schemas.openxmlformats.org/drawingml/2006/main">
            <a:off x="8210550" y="5362575"/>
            <a:ext cx="3219450" cy="7429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2175" b="0">
                <a:solidFill>
                  <a:srgbClr val="52686A"/>
                </a:solidFill>
                <a:latin typeface="Arial"/>
                <a:ea typeface="Arial"/>
                <a:cs typeface="Arial"/>
              </a:defRPr>
            </a:pPr>
            <a:r>
              <a:rPr sz="2175" b="0">
                <a:solidFill>
                  <a:srgbClr val="52686A"/>
                </a:solidFill>
                <a:latin typeface="Arial"/>
                <a:ea typeface="Arial"/>
                <a:cs typeface="Arial"/>
              </a:rPr>
              <a:t xml:space="preserve">Movement and trade do not guarantee peace.</a:t>
            </a:r>
          </a:p>
        </p:txBody>
      </p:sp>
      <p:sp>
        <p:nvSpPr>
          <p:cNvPr id="10" name="credit">
            <a:extLst xmlns:a="http://schemas.openxmlformats.org/drawingml/2006/main">
              <a:ext uri="{FF2B5EF4-FFF2-40B4-BE49-F238E27FC236}">
                <a16:creationId xmlns:a16="http://schemas.microsoft.com/office/drawing/2014/main" id="{64A57BB3-A033-473E-B8B8-BC3C317C6263}"/>
              </a:ext>
            </a:extLst>
          </p:cNvPr>
          <p:cNvSpPr>
            <a:spLocks xmlns:a="http://schemas.openxmlformats.org/drawingml/2006/main" noGrp="1"/>
          </p:cNvSpPr>
          <p:nvPr/>
        </p:nvSpPr>
        <p:spPr>
          <a:xfrm xmlns:a="http://schemas.openxmlformats.org/drawingml/2006/main">
            <a:off x="457200" y="6486525"/>
            <a:ext cx="9286875" cy="2000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1050" b="0">
                <a:solidFill>
                  <a:srgbClr val="52686A"/>
                </a:solidFill>
                <a:latin typeface="Arial"/>
                <a:ea typeface="Arial"/>
                <a:cs typeface="Arial"/>
              </a:defRPr>
            </a:pPr>
            <a:r>
              <a:rPr sz="1050" b="0">
                <a:solidFill>
                  <a:srgbClr val="52686A"/>
                </a:solidFill>
                <a:latin typeface="Arial"/>
                <a:ea typeface="Arial"/>
                <a:cs typeface="Arial"/>
              </a:rPr>
              <a:t xml:space="preserve">Teaching illustration; not an exact event or reconstruction.</a:t>
            </a:r>
          </a:p>
        </p:txBody>
      </p:sp>
      <p:sp>
        <p:nvSpPr>
          <p:cNvPr id="11" name="page-marker">
            <a:extLst xmlns:a="http://schemas.openxmlformats.org/drawingml/2006/main">
              <a:ext uri="{FF2B5EF4-FFF2-40B4-BE49-F238E27FC236}">
                <a16:creationId xmlns:a16="http://schemas.microsoft.com/office/drawing/2014/main" id="{35D6D564-0AA0-4FD1-BD5B-946B8EBF8D51}"/>
              </a:ext>
            </a:extLst>
          </p:cNvPr>
          <p:cNvSpPr>
            <a:spLocks xmlns:a="http://schemas.openxmlformats.org/drawingml/2006/main" noGrp="1"/>
          </p:cNvSpPr>
          <p:nvPr/>
        </p:nvSpPr>
        <p:spPr>
          <a:xfrm xmlns:a="http://schemas.openxmlformats.org/drawingml/2006/main">
            <a:off x="9048750" y="6486525"/>
            <a:ext cx="2724150" cy="21907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r">
              <a:lnSpc>
                <a:spcPct val="106000"/>
              </a:lnSpc>
              <a:buNone/>
              <a:defRPr sz="1125" b="0">
                <a:solidFill>
                  <a:srgbClr val="52686A"/>
                </a:solidFill>
                <a:latin typeface="Arial"/>
                <a:ea typeface="Arial"/>
                <a:cs typeface="Arial"/>
              </a:defRPr>
            </a:pPr>
            <a:r>
              <a:rPr sz="1125" b="0">
                <a:solidFill>
                  <a:srgbClr val="52686A"/>
                </a:solidFill>
                <a:latin typeface="Arial"/>
                <a:ea typeface="Arial"/>
                <a:cs typeface="Arial"/>
              </a:rPr>
              <a:t xml:space="preserve">11  China History Studio  v2.3</a:t>
            </a:r>
          </a:p>
        </p:txBody>
      </p:sp>
    </p:spTree>
    <p:extLst>
      <p:ext uri="{BB962C8B-B14F-4D97-AF65-F5344CB8AC3E}">
        <p14:creationId xmlns:p14="http://schemas.microsoft.com/office/powerpoint/2010/main" val="1652233683"/>
      </p:ext>
    </p:extLst>
  </p:cSld>
</p:sld>
</file>

<file path=ppt/slides/slide12.xml><?xml version="1.0" encoding="utf-8"?>
<p:sld xmlns:p="http://schemas.openxmlformats.org/presentationml/2006/main">
  <p:cSld>
    <p:bg>
      <p:bgPr>
        <a:solidFill xmlns:a="http://schemas.openxmlformats.org/drawingml/2006/main">
          <a:srgbClr val="F5F1E7"/>
        </a:solidFill>
      </p:bgPr>
    </p:bg>
    <p:spTree>
      <p:nvGrpSpPr>
        <p:cNvPr id="1" name=""/>
        <p:cNvGrpSpPr/>
        <p:nvPr/>
      </p:nvGrpSpPr>
      <p:grpSpPr>
        <a:xfrm xmlns:a="http://schemas.openxmlformats.org/drawingml/2006/main"/>
      </p:grpSpPr>
      <p:sp>
        <p:nvSpPr>
          <p:cNvPr id="14" name="slide-title">
            <a:extLst xmlns:a="http://schemas.openxmlformats.org/drawingml/2006/main">
              <a:ext uri="{FF2B5EF4-FFF2-40B4-BE49-F238E27FC236}">
                <a16:creationId xmlns:a16="http://schemas.microsoft.com/office/drawing/2014/main" id="{D129A6E7-327B-416D-B96A-D4CA548F47E3}"/>
              </a:ext>
            </a:extLst>
          </p:cNvPr>
          <p:cNvSpPr>
            <a:spLocks xmlns:a="http://schemas.openxmlformats.org/drawingml/2006/main" noGrp="1"/>
          </p:cNvSpPr>
          <p:nvPr/>
        </p:nvSpPr>
        <p:spPr>
          <a:xfrm xmlns:a="http://schemas.openxmlformats.org/drawingml/2006/main">
            <a:off x="457200" y="285750"/>
            <a:ext cx="11277600" cy="6858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4050" b="0">
                <a:solidFill>
                  <a:srgbClr val="19353B"/>
                </a:solidFill>
                <a:latin typeface="Georgia"/>
                <a:ea typeface="Georgia"/>
                <a:cs typeface="Georgia"/>
              </a:defRPr>
            </a:pPr>
            <a:r>
              <a:rPr sz="4050" b="0">
                <a:solidFill>
                  <a:srgbClr val="19353B"/>
                </a:solidFill>
                <a:latin typeface="Georgia"/>
                <a:ea typeface="Georgia"/>
                <a:cs typeface="Georgia"/>
              </a:rPr>
              <a:t xml:space="preserve">Two short research notes</a:t>
            </a:r>
          </a:p>
        </p:txBody>
      </p:sp>
      <p:sp>
        <p:nvSpPr>
          <p:cNvPr id="2" name="slide-subtitle">
            <a:extLst xmlns:a="http://schemas.openxmlformats.org/drawingml/2006/main">
              <a:ext uri="{FF2B5EF4-FFF2-40B4-BE49-F238E27FC236}">
                <a16:creationId xmlns:a16="http://schemas.microsoft.com/office/drawing/2014/main" id="{383D2E4B-C3F9-4CCF-8C65-B28B1485C340}"/>
              </a:ext>
            </a:extLst>
          </p:cNvPr>
          <p:cNvSpPr>
            <a:spLocks xmlns:a="http://schemas.openxmlformats.org/drawingml/2006/main" noGrp="1"/>
          </p:cNvSpPr>
          <p:nvPr/>
        </p:nvSpPr>
        <p:spPr>
          <a:xfrm xmlns:a="http://schemas.openxmlformats.org/drawingml/2006/main">
            <a:off x="476250" y="971550"/>
            <a:ext cx="11220450" cy="4000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2025" b="0">
                <a:solidFill>
                  <a:srgbClr val="52686A"/>
                </a:solidFill>
                <a:latin typeface="Arial"/>
                <a:ea typeface="Arial"/>
                <a:cs typeface="Arial"/>
              </a:defRPr>
            </a:pPr>
            <a:r>
              <a:rPr sz="2025" b="0">
                <a:solidFill>
                  <a:srgbClr val="52686A"/>
                </a:solidFill>
                <a:latin typeface="Arial"/>
                <a:ea typeface="Arial"/>
                <a:cs typeface="Arial"/>
              </a:rPr>
              <a:t xml:space="preserve">Underline one detail that helps explain each picture.</a:t>
            </a:r>
          </a:p>
        </p:txBody>
      </p:sp>
      <p:pic>
        <p:nvPicPr>
          <p:cNvPr id="16" name=""/>
          <p:cNvPicPr>
            <a:picLocks xmlns:a="http://schemas.openxmlformats.org/drawingml/2006/main" noChangeAspect="1"/>
          </p:cNvPicPr>
          <p:nvPr/>
        </p:nvPicPr>
        <p:blipFill>
          <a:blip xmlns:r="http://schemas.openxmlformats.org/officeDocument/2006/relationships" xmlns:a="http://schemas.openxmlformats.org/drawingml/2006/main" r:embed="Ra00337753f4345db"/>
          <a:srcRect xmlns:a="http://schemas.openxmlformats.org/drawingml/2006/main" l="0" t="0" r="0" b="0"/>
          <a:stretch xmlns:a="http://schemas.openxmlformats.org/drawingml/2006/main">
            <a:fillRect l="0" t="0" r="0" b="0"/>
          </a:stretch>
        </p:blipFill>
        <p:spPr>
          <a:xfrm xmlns:a="http://schemas.openxmlformats.org/drawingml/2006/main">
            <a:off x="552450" y="1562100"/>
            <a:ext cx="3143250" cy="2209800"/>
          </a:xfrm>
          <a:prstGeom xmlns:a="http://schemas.openxmlformats.org/drawingml/2006/main" prst="rect">
            <a:avLst/>
          </a:prstGeom>
        </p:spPr>
      </p:pic>
      <p:sp>
        <p:nvSpPr>
          <p:cNvPr id="4" name="text-3">
            <a:extLst xmlns:a="http://schemas.openxmlformats.org/drawingml/2006/main">
              <a:ext uri="{FF2B5EF4-FFF2-40B4-BE49-F238E27FC236}">
                <a16:creationId xmlns:a16="http://schemas.microsoft.com/office/drawing/2014/main" id="{A573FCB3-7114-4A24-AC1B-B4C434F835BF}"/>
              </a:ext>
            </a:extLst>
          </p:cNvPr>
          <p:cNvSpPr>
            <a:spLocks xmlns:a="http://schemas.openxmlformats.org/drawingml/2006/main" noGrp="1"/>
          </p:cNvSpPr>
          <p:nvPr/>
        </p:nvSpPr>
        <p:spPr>
          <a:xfrm xmlns:a="http://schemas.openxmlformats.org/drawingml/2006/main">
            <a:off x="4048125" y="1647825"/>
            <a:ext cx="2095500" cy="2762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1500" b="1">
                <a:solidFill>
                  <a:srgbClr val="C9A560"/>
                </a:solidFill>
                <a:latin typeface="Arial"/>
                <a:ea typeface="Arial"/>
                <a:cs typeface="Arial"/>
              </a:defRPr>
            </a:pPr>
            <a:r>
              <a:rPr sz="1500" b="1">
                <a:solidFill>
                  <a:srgbClr val="C9A560"/>
                </a:solidFill>
                <a:latin typeface="Arial"/>
                <a:ea typeface="Arial"/>
                <a:cs typeface="Arial"/>
              </a:rPr>
              <a:t xml:space="preserve">SUPPLIES</a:t>
            </a:r>
          </a:p>
        </p:txBody>
      </p:sp>
      <p:sp>
        <p:nvSpPr>
          <p:cNvPr id="5" name="text-4">
            <a:extLst xmlns:a="http://schemas.openxmlformats.org/drawingml/2006/main">
              <a:ext uri="{FF2B5EF4-FFF2-40B4-BE49-F238E27FC236}">
                <a16:creationId xmlns:a16="http://schemas.microsoft.com/office/drawing/2014/main" id="{C4529DE2-F7CC-408B-8876-E6654E75690C}"/>
              </a:ext>
            </a:extLst>
          </p:cNvPr>
          <p:cNvSpPr>
            <a:spLocks xmlns:a="http://schemas.openxmlformats.org/drawingml/2006/main" noGrp="1"/>
          </p:cNvSpPr>
          <p:nvPr/>
        </p:nvSpPr>
        <p:spPr>
          <a:xfrm xmlns:a="http://schemas.openxmlformats.org/drawingml/2006/main">
            <a:off x="4048125" y="2057400"/>
            <a:ext cx="7334250" cy="109537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2550" b="1">
                <a:solidFill>
                  <a:srgbClr val="19353B"/>
                </a:solidFill>
                <a:latin typeface="Arial"/>
                <a:ea typeface="Arial"/>
                <a:cs typeface="Arial"/>
              </a:defRPr>
            </a:pPr>
            <a:r>
              <a:rPr sz="2550" b="1">
                <a:solidFill>
                  <a:srgbClr val="19353B"/>
                </a:solidFill>
                <a:latin typeface="Arial"/>
                <a:ea typeface="Arial"/>
                <a:cs typeface="Arial"/>
              </a:rPr>
              <a:t xml:space="preserve">Ming troops depended on grain that had to be produced, delivered, stored and distributed.</a:t>
            </a:r>
          </a:p>
        </p:txBody>
      </p:sp>
      <p:sp>
        <p:nvSpPr>
          <p:cNvPr id="6" name="text-5">
            <a:extLst xmlns:a="http://schemas.openxmlformats.org/drawingml/2006/main">
              <a:ext uri="{FF2B5EF4-FFF2-40B4-BE49-F238E27FC236}">
                <a16:creationId xmlns:a16="http://schemas.microsoft.com/office/drawing/2014/main" id="{CC755E5D-00DD-4FD4-990D-9A606949E185}"/>
              </a:ext>
            </a:extLst>
          </p:cNvPr>
          <p:cNvSpPr>
            <a:spLocks xmlns:a="http://schemas.openxmlformats.org/drawingml/2006/main" noGrp="1"/>
          </p:cNvSpPr>
          <p:nvPr/>
        </p:nvSpPr>
        <p:spPr>
          <a:xfrm xmlns:a="http://schemas.openxmlformats.org/drawingml/2006/main">
            <a:off x="4048125" y="3305175"/>
            <a:ext cx="7334250" cy="5334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2100" b="0">
                <a:solidFill>
                  <a:srgbClr val="52686A"/>
                </a:solidFill>
                <a:latin typeface="Arial"/>
                <a:ea typeface="Arial"/>
                <a:cs typeface="Arial"/>
              </a:defRPr>
            </a:pPr>
            <a:r>
              <a:rPr sz="2100" b="0">
                <a:solidFill>
                  <a:srgbClr val="52686A"/>
                </a:solidFill>
                <a:latin typeface="Arial"/>
                <a:ea typeface="Arial"/>
                <a:cs typeface="Arial"/>
              </a:rPr>
              <a:t xml:space="preserve">A road and carriers mattered as well as the wall.</a:t>
            </a:r>
          </a:p>
        </p:txBody>
      </p:sp>
      <p:sp>
        <p:nvSpPr>
          <p:cNvPr id="7" name="">
            <a:extLst xmlns:a="http://schemas.openxmlformats.org/drawingml/2006/main">
              <a:ext uri="{FF2B5EF4-FFF2-40B4-BE49-F238E27FC236}">
                <a16:creationId xmlns:a16="http://schemas.microsoft.com/office/drawing/2014/main" id="{CC248074-5D42-485F-90B8-EC67B99D9828}"/>
              </a:ext>
            </a:extLst>
          </p:cNvPr>
          <p:cNvSpPr>
            <a:spLocks xmlns:a="http://schemas.openxmlformats.org/drawingml/2006/main" noGrp="1"/>
          </p:cNvSpPr>
          <p:nvPr/>
        </p:nvSpPr>
        <p:spPr>
          <a:xfrm xmlns:a="http://schemas.openxmlformats.org/drawingml/2006/main" flipV="0">
            <a:off x="552450" y="4162425"/>
            <a:ext cx="10763250" cy="0"/>
          </a:xfrm>
          <a:prstGeom xmlns:a="http://schemas.openxmlformats.org/drawingml/2006/main" prst="line">
            <a:avLst/>
          </a:prstGeom>
          <a:noFill xmlns:a="http://schemas.openxmlformats.org/drawingml/2006/main"/>
          <a:ln xmlns:a="http://schemas.openxmlformats.org/drawingml/2006/main" w="9525">
            <a:solidFill>
              <a:srgbClr val="C7CFCA"/>
            </a:solidFill>
            <a:prstDash val="solid"/>
          </a:ln>
        </p:spPr>
      </p:sp>
      <p:pic>
        <p:nvPicPr>
          <p:cNvPr id="21" name=""/>
          <p:cNvPicPr>
            <a:picLocks xmlns:a="http://schemas.openxmlformats.org/drawingml/2006/main" noChangeAspect="1"/>
          </p:cNvPicPr>
          <p:nvPr/>
        </p:nvPicPr>
        <p:blipFill>
          <a:blip xmlns:r="http://schemas.openxmlformats.org/officeDocument/2006/relationships" xmlns:a="http://schemas.openxmlformats.org/drawingml/2006/main" r:embed="R481ab82e78b44408"/>
          <a:srcRect xmlns:a="http://schemas.openxmlformats.org/drawingml/2006/main" l="0" t="0" r="0" b="0"/>
          <a:stretch xmlns:a="http://schemas.openxmlformats.org/drawingml/2006/main">
            <a:fillRect l="0" t="0" r="0" b="0"/>
          </a:stretch>
        </p:blipFill>
        <p:spPr>
          <a:xfrm xmlns:a="http://schemas.openxmlformats.org/drawingml/2006/main">
            <a:off x="552450" y="4467225"/>
            <a:ext cx="3143250" cy="1562100"/>
          </a:xfrm>
          <a:prstGeom xmlns:a="http://schemas.openxmlformats.org/drawingml/2006/main" prst="rect">
            <a:avLst/>
          </a:prstGeom>
        </p:spPr>
      </p:pic>
      <p:sp>
        <p:nvSpPr>
          <p:cNvPr id="9" name="text-8">
            <a:extLst xmlns:a="http://schemas.openxmlformats.org/drawingml/2006/main">
              <a:ext uri="{FF2B5EF4-FFF2-40B4-BE49-F238E27FC236}">
                <a16:creationId xmlns:a16="http://schemas.microsoft.com/office/drawing/2014/main" id="{FD4265A1-CC6F-4957-9E83-DB97DD8B3560}"/>
              </a:ext>
            </a:extLst>
          </p:cNvPr>
          <p:cNvSpPr>
            <a:spLocks xmlns:a="http://schemas.openxmlformats.org/drawingml/2006/main" noGrp="1"/>
          </p:cNvSpPr>
          <p:nvPr/>
        </p:nvSpPr>
        <p:spPr>
          <a:xfrm xmlns:a="http://schemas.openxmlformats.org/drawingml/2006/main">
            <a:off x="4048125" y="4524375"/>
            <a:ext cx="3619500" cy="2762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1500" b="1">
                <a:solidFill>
                  <a:srgbClr val="C9A560"/>
                </a:solidFill>
                <a:latin typeface="Arial"/>
                <a:ea typeface="Arial"/>
                <a:cs typeface="Arial"/>
              </a:defRPr>
            </a:pPr>
            <a:r>
              <a:rPr sz="1500" b="1">
                <a:solidFill>
                  <a:srgbClr val="C9A560"/>
                </a:solidFill>
                <a:latin typeface="Arial"/>
                <a:ea typeface="Arial"/>
                <a:cs typeface="Arial"/>
              </a:rPr>
              <a:t xml:space="preserve">MOVEMENT AND EXCHANGE</a:t>
            </a:r>
          </a:p>
        </p:txBody>
      </p:sp>
      <p:sp>
        <p:nvSpPr>
          <p:cNvPr id="10" name="text-9">
            <a:extLst xmlns:a="http://schemas.openxmlformats.org/drawingml/2006/main">
              <a:ext uri="{FF2B5EF4-FFF2-40B4-BE49-F238E27FC236}">
                <a16:creationId xmlns:a16="http://schemas.microsoft.com/office/drawing/2014/main" id="{F7457B31-BC7D-464A-9778-24146BA93A1D}"/>
              </a:ext>
            </a:extLst>
          </p:cNvPr>
          <p:cNvSpPr>
            <a:spLocks xmlns:a="http://schemas.openxmlformats.org/drawingml/2006/main" noGrp="1"/>
          </p:cNvSpPr>
          <p:nvPr/>
        </p:nvSpPr>
        <p:spPr>
          <a:xfrm xmlns:a="http://schemas.openxmlformats.org/drawingml/2006/main">
            <a:off x="4048125" y="4933950"/>
            <a:ext cx="7334250" cy="7429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2550" b="1">
                <a:solidFill>
                  <a:srgbClr val="19353B"/>
                </a:solidFill>
                <a:latin typeface="Arial"/>
                <a:ea typeface="Arial"/>
                <a:cs typeface="Arial"/>
              </a:defRPr>
            </a:pPr>
            <a:r>
              <a:rPr sz="2550" b="1">
                <a:solidFill>
                  <a:srgbClr val="19353B"/>
                </a:solidFill>
                <a:latin typeface="Arial"/>
                <a:ea typeface="Arial"/>
                <a:cs typeface="Arial"/>
              </a:rPr>
              <a:t xml:space="preserve">Garrisons could supervise markets and movement at the border.</a:t>
            </a:r>
          </a:p>
        </p:txBody>
      </p:sp>
      <p:sp>
        <p:nvSpPr>
          <p:cNvPr id="11" name="text-10">
            <a:extLst xmlns:a="http://schemas.openxmlformats.org/drawingml/2006/main">
              <a:ext uri="{FF2B5EF4-FFF2-40B4-BE49-F238E27FC236}">
                <a16:creationId xmlns:a16="http://schemas.microsoft.com/office/drawing/2014/main" id="{896A12EA-571F-4C52-AC3F-804330349FC1}"/>
              </a:ext>
            </a:extLst>
          </p:cNvPr>
          <p:cNvSpPr>
            <a:spLocks xmlns:a="http://schemas.openxmlformats.org/drawingml/2006/main" noGrp="1"/>
          </p:cNvSpPr>
          <p:nvPr/>
        </p:nvSpPr>
        <p:spPr>
          <a:xfrm xmlns:a="http://schemas.openxmlformats.org/drawingml/2006/main">
            <a:off x="4048125" y="5810250"/>
            <a:ext cx="7334250" cy="4286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2100" b="0">
                <a:solidFill>
                  <a:srgbClr val="52686A"/>
                </a:solidFill>
                <a:latin typeface="Arial"/>
                <a:ea typeface="Arial"/>
                <a:cs typeface="Arial"/>
              </a:defRPr>
            </a:pPr>
            <a:r>
              <a:rPr sz="2100" b="0">
                <a:solidFill>
                  <a:srgbClr val="52686A"/>
                </a:solidFill>
                <a:latin typeface="Arial"/>
                <a:ea typeface="Arial"/>
                <a:cs typeface="Arial"/>
              </a:rPr>
              <a:t xml:space="preserve">Exchange could matter, but it did not ensure peace.</a:t>
            </a:r>
          </a:p>
        </p:txBody>
      </p:sp>
      <p:sp>
        <p:nvSpPr>
          <p:cNvPr id="12" name="credit">
            <a:extLst xmlns:a="http://schemas.openxmlformats.org/drawingml/2006/main">
              <a:ext uri="{FF2B5EF4-FFF2-40B4-BE49-F238E27FC236}">
                <a16:creationId xmlns:a16="http://schemas.microsoft.com/office/drawing/2014/main" id="{C567E061-FF8C-47B7-8416-B000630DF36A}"/>
              </a:ext>
            </a:extLst>
          </p:cNvPr>
          <p:cNvSpPr>
            <a:spLocks xmlns:a="http://schemas.openxmlformats.org/drawingml/2006/main" noGrp="1"/>
          </p:cNvSpPr>
          <p:nvPr/>
        </p:nvSpPr>
        <p:spPr>
          <a:xfrm xmlns:a="http://schemas.openxmlformats.org/drawingml/2006/main">
            <a:off x="457200" y="6486525"/>
            <a:ext cx="9286875" cy="2000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1050" b="0">
                <a:solidFill>
                  <a:srgbClr val="52686A"/>
                </a:solidFill>
                <a:latin typeface="Arial"/>
                <a:ea typeface="Arial"/>
                <a:cs typeface="Arial"/>
              </a:defRPr>
            </a:pPr>
            <a:r>
              <a:rPr sz="1050" b="0">
                <a:solidFill>
                  <a:srgbClr val="52686A"/>
                </a:solidFill>
                <a:latin typeface="Arial"/>
                <a:ea typeface="Arial"/>
                <a:cs typeface="Arial"/>
              </a:rPr>
              <a:t xml:space="preserve">Original paraphrases of Robinson (2017), with Jagchid and Symons on border trade.</a:t>
            </a:r>
          </a:p>
        </p:txBody>
      </p:sp>
      <p:sp>
        <p:nvSpPr>
          <p:cNvPr id="13" name="page-marker">
            <a:extLst xmlns:a="http://schemas.openxmlformats.org/drawingml/2006/main">
              <a:ext uri="{FF2B5EF4-FFF2-40B4-BE49-F238E27FC236}">
                <a16:creationId xmlns:a16="http://schemas.microsoft.com/office/drawing/2014/main" id="{25A16BE6-5A79-4CEF-A030-EA0BDDA454D1}"/>
              </a:ext>
            </a:extLst>
          </p:cNvPr>
          <p:cNvSpPr>
            <a:spLocks xmlns:a="http://schemas.openxmlformats.org/drawingml/2006/main" noGrp="1"/>
          </p:cNvSpPr>
          <p:nvPr/>
        </p:nvSpPr>
        <p:spPr>
          <a:xfrm xmlns:a="http://schemas.openxmlformats.org/drawingml/2006/main">
            <a:off x="9048750" y="6486525"/>
            <a:ext cx="2724150" cy="21907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r">
              <a:lnSpc>
                <a:spcPct val="106000"/>
              </a:lnSpc>
              <a:buNone/>
              <a:defRPr sz="1125" b="0">
                <a:solidFill>
                  <a:srgbClr val="52686A"/>
                </a:solidFill>
                <a:latin typeface="Arial"/>
                <a:ea typeface="Arial"/>
                <a:cs typeface="Arial"/>
              </a:defRPr>
            </a:pPr>
            <a:r>
              <a:rPr sz="1125" b="0">
                <a:solidFill>
                  <a:srgbClr val="52686A"/>
                </a:solidFill>
                <a:latin typeface="Arial"/>
                <a:ea typeface="Arial"/>
                <a:cs typeface="Arial"/>
              </a:rPr>
              <a:t xml:space="preserve">12  China History Studio  v2.3</a:t>
            </a:r>
          </a:p>
        </p:txBody>
      </p:sp>
    </p:spTree>
    <p:extLst>
      <p:ext uri="{BB962C8B-B14F-4D97-AF65-F5344CB8AC3E}">
        <p14:creationId xmlns:p14="http://schemas.microsoft.com/office/powerpoint/2010/main" val="584170284"/>
      </p:ext>
    </p:extLst>
  </p:cSld>
</p:sld>
</file>

<file path=ppt/slides/slide13.xml><?xml version="1.0" encoding="utf-8"?>
<p:sld xmlns:p="http://schemas.openxmlformats.org/presentationml/2006/main">
  <p:cSld>
    <p:bg>
      <p:bgPr>
        <a:solidFill xmlns:a="http://schemas.openxmlformats.org/drawingml/2006/main">
          <a:srgbClr val="F5F1E7"/>
        </a:solidFill>
      </p:bgPr>
    </p:bg>
    <p:spTree>
      <p:nvGrpSpPr>
        <p:cNvPr id="1" name=""/>
        <p:cNvGrpSpPr/>
        <p:nvPr/>
      </p:nvGrpSpPr>
      <p:grpSpPr>
        <a:xfrm xmlns:a="http://schemas.openxmlformats.org/drawingml/2006/main"/>
      </p:grpSpPr>
      <p:sp>
        <p:nvSpPr>
          <p:cNvPr id="51" name="slide-title">
            <a:extLst xmlns:a="http://schemas.openxmlformats.org/drawingml/2006/main">
              <a:ext uri="{FF2B5EF4-FFF2-40B4-BE49-F238E27FC236}">
                <a16:creationId xmlns:a16="http://schemas.microsoft.com/office/drawing/2014/main" id="{61896C26-EB51-4824-8EC4-387B287266C6}"/>
              </a:ext>
            </a:extLst>
          </p:cNvPr>
          <p:cNvSpPr>
            <a:spLocks xmlns:a="http://schemas.openxmlformats.org/drawingml/2006/main" noGrp="1"/>
          </p:cNvSpPr>
          <p:nvPr/>
        </p:nvSpPr>
        <p:spPr>
          <a:xfrm xmlns:a="http://schemas.openxmlformats.org/drawingml/2006/main">
            <a:off x="457200" y="285750"/>
            <a:ext cx="11277600" cy="6858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4050" b="0">
                <a:solidFill>
                  <a:srgbClr val="19353B"/>
                </a:solidFill>
                <a:latin typeface="Georgia"/>
                <a:ea typeface="Georgia"/>
                <a:cs typeface="Georgia"/>
              </a:defRPr>
            </a:pPr>
            <a:r>
              <a:rPr sz="4050" b="0">
                <a:solidFill>
                  <a:srgbClr val="19353B"/>
                </a:solidFill>
                <a:latin typeface="Georgia"/>
                <a:ea typeface="Georgia"/>
                <a:cs typeface="Georgia"/>
              </a:rPr>
              <a:t xml:space="preserve">Four problems at one fictional post</a:t>
            </a:r>
          </a:p>
        </p:txBody>
      </p:sp>
      <p:sp>
        <p:nvSpPr>
          <p:cNvPr id="2" name="slide-subtitle">
            <a:extLst xmlns:a="http://schemas.openxmlformats.org/drawingml/2006/main">
              <a:ext uri="{FF2B5EF4-FFF2-40B4-BE49-F238E27FC236}">
                <a16:creationId xmlns:a16="http://schemas.microsoft.com/office/drawing/2014/main" id="{18A7EE2B-9F29-4EF8-8892-A74A1977AC51}"/>
              </a:ext>
            </a:extLst>
          </p:cNvPr>
          <p:cNvSpPr>
            <a:spLocks xmlns:a="http://schemas.openxmlformats.org/drawingml/2006/main" noGrp="1"/>
          </p:cNvSpPr>
          <p:nvPr/>
        </p:nvSpPr>
        <p:spPr>
          <a:xfrm xmlns:a="http://schemas.openxmlformats.org/drawingml/2006/main">
            <a:off x="476250" y="971550"/>
            <a:ext cx="11220450" cy="4000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2025" b="0">
                <a:solidFill>
                  <a:srgbClr val="52686A"/>
                </a:solidFill>
                <a:latin typeface="Arial"/>
                <a:ea typeface="Arial"/>
                <a:cs typeface="Arial"/>
              </a:defRPr>
            </a:pPr>
            <a:r>
              <a:rPr sz="2025" b="0">
                <a:solidFill>
                  <a:srgbClr val="52686A"/>
                </a:solidFill>
                <a:latin typeface="Arial"/>
                <a:ea typeface="Arial"/>
                <a:cs typeface="Arial"/>
              </a:rPr>
              <a:t xml:space="preserve">First identify the problem at A, B, C and D.</a:t>
            </a:r>
          </a:p>
        </p:txBody>
      </p:sp>
      <p:sp>
        <p:nvSpPr>
          <p:cNvPr id="3" name="">
            <a:extLst xmlns:a="http://schemas.openxmlformats.org/drawingml/2006/main">
              <a:ext uri="{FF2B5EF4-FFF2-40B4-BE49-F238E27FC236}">
                <a16:creationId xmlns:a16="http://schemas.microsoft.com/office/drawing/2014/main" id="{1FB26CFB-60B4-4728-B61D-BD18FB1D3792}"/>
              </a:ext>
            </a:extLst>
          </p:cNvPr>
          <p:cNvSpPr>
            <a:spLocks xmlns:a="http://schemas.openxmlformats.org/drawingml/2006/main" noGrp="1"/>
          </p:cNvSpPr>
          <p:nvPr/>
        </p:nvSpPr>
        <p:spPr>
          <a:xfrm xmlns:a="http://schemas.openxmlformats.org/drawingml/2006/main">
            <a:off x="904875" y="1428750"/>
            <a:ext cx="6199717" cy="4810125"/>
          </a:xfrm>
          <a:prstGeom xmlns:a="http://schemas.openxmlformats.org/drawingml/2006/main" prst="rect">
            <a:avLst/>
          </a:prstGeom>
          <a:solidFill xmlns:a="http://schemas.openxmlformats.org/drawingml/2006/main">
            <a:srgbClr val="EEEAE0"/>
          </a:solidFill>
          <a:ln xmlns:a="http://schemas.openxmlformats.org/drawingml/2006/main" w="0">
            <a:noFill/>
          </a:ln>
        </p:spPr>
      </p:sp>
      <p:sp>
        <p:nvSpPr>
          <p:cNvPr id="4" name="">
            <a:extLst xmlns:a="http://schemas.openxmlformats.org/drawingml/2006/main">
              <a:ext uri="{FF2B5EF4-FFF2-40B4-BE49-F238E27FC236}">
                <a16:creationId xmlns:a16="http://schemas.microsoft.com/office/drawing/2014/main" id="{20C61CF9-3AB5-4284-845F-E4813A09EC21}"/>
              </a:ext>
            </a:extLst>
          </p:cNvPr>
          <p:cNvSpPr>
            <a:spLocks xmlns:a="http://schemas.openxmlformats.org/drawingml/2006/main" noGrp="1"/>
          </p:cNvSpPr>
          <p:nvPr/>
        </p:nvSpPr>
        <p:spPr>
          <a:xfrm xmlns:a="http://schemas.openxmlformats.org/drawingml/2006/main">
            <a:off x="904875" y="2348018"/>
            <a:ext cx="6199717" cy="3890857"/>
          </a:xfrm>
          <a:custGeom xmlns:a="http://schemas.openxmlformats.org/drawingml/2006/main">
            <a:pathLst>
              <a:path w="6199717" h="3890857">
                <a:moveTo>
                  <a:pt x="0" y="2180590"/>
                </a:moveTo>
                <a:lnTo>
                  <a:pt x="908579" y="352743"/>
                </a:lnTo>
                <a:lnTo>
                  <a:pt x="1710267" y="1507172"/>
                </a:lnTo>
                <a:lnTo>
                  <a:pt x="2672292" y="309986"/>
                </a:lnTo>
                <a:lnTo>
                  <a:pt x="3677073" y="1378902"/>
                </a:lnTo>
                <a:lnTo>
                  <a:pt x="4884949" y="0"/>
                </a:lnTo>
                <a:lnTo>
                  <a:pt x="6199717" y="1646132"/>
                </a:lnTo>
                <a:lnTo>
                  <a:pt x="6199717" y="3890857"/>
                </a:lnTo>
                <a:lnTo>
                  <a:pt x="0" y="3890857"/>
                </a:lnTo>
                <a:close/>
              </a:path>
            </a:pathLst>
          </a:custGeom>
          <a:solidFill xmlns:a="http://schemas.openxmlformats.org/drawingml/2006/main">
            <a:srgbClr val="CBD5C7"/>
          </a:solidFill>
          <a:ln xmlns:a="http://schemas.openxmlformats.org/drawingml/2006/main" w="0">
            <a:noFill/>
          </a:ln>
        </p:spPr>
      </p:sp>
      <p:sp>
        <p:nvSpPr>
          <p:cNvPr id="5" name="">
            <a:extLst xmlns:a="http://schemas.openxmlformats.org/drawingml/2006/main">
              <a:ext uri="{FF2B5EF4-FFF2-40B4-BE49-F238E27FC236}">
                <a16:creationId xmlns:a16="http://schemas.microsoft.com/office/drawing/2014/main" id="{5635A9BB-A45A-4E3A-92E0-3CEBD8DA02FE}"/>
              </a:ext>
            </a:extLst>
          </p:cNvPr>
          <p:cNvSpPr>
            <a:spLocks xmlns:a="http://schemas.openxmlformats.org/drawingml/2006/main" noGrp="1"/>
          </p:cNvSpPr>
          <p:nvPr/>
        </p:nvSpPr>
        <p:spPr>
          <a:xfrm xmlns:a="http://schemas.openxmlformats.org/drawingml/2006/main" flipV="0">
            <a:off x="1118658" y="3887258"/>
            <a:ext cx="2992967" cy="0"/>
          </a:xfrm>
          <a:prstGeom xmlns:a="http://schemas.openxmlformats.org/drawingml/2006/main" prst="line">
            <a:avLst/>
          </a:prstGeom>
          <a:noFill xmlns:a="http://schemas.openxmlformats.org/drawingml/2006/main"/>
          <a:ln xmlns:a="http://schemas.openxmlformats.org/drawingml/2006/main" w="106892">
            <a:solidFill>
              <a:srgbClr val="133D40"/>
            </a:solidFill>
            <a:prstDash val="solid"/>
          </a:ln>
        </p:spPr>
      </p:sp>
      <p:sp>
        <p:nvSpPr>
          <p:cNvPr id="6" name="">
            <a:extLst xmlns:a="http://schemas.openxmlformats.org/drawingml/2006/main">
              <a:ext uri="{FF2B5EF4-FFF2-40B4-BE49-F238E27FC236}">
                <a16:creationId xmlns:a16="http://schemas.microsoft.com/office/drawing/2014/main" id="{3E5BB1C2-466A-4CBD-BAEF-BCF3A3FD5729}"/>
              </a:ext>
            </a:extLst>
          </p:cNvPr>
          <p:cNvSpPr>
            <a:spLocks xmlns:a="http://schemas.openxmlformats.org/drawingml/2006/main" noGrp="1"/>
          </p:cNvSpPr>
          <p:nvPr/>
        </p:nvSpPr>
        <p:spPr>
          <a:xfrm xmlns:a="http://schemas.openxmlformats.org/drawingml/2006/main" flipV="0">
            <a:off x="4710218" y="3887258"/>
            <a:ext cx="2148523" cy="0"/>
          </a:xfrm>
          <a:prstGeom xmlns:a="http://schemas.openxmlformats.org/drawingml/2006/main" prst="line">
            <a:avLst/>
          </a:prstGeom>
          <a:noFill xmlns:a="http://schemas.openxmlformats.org/drawingml/2006/main"/>
          <a:ln xmlns:a="http://schemas.openxmlformats.org/drawingml/2006/main" w="106892">
            <a:solidFill>
              <a:srgbClr val="133D40"/>
            </a:solidFill>
            <a:prstDash val="solid"/>
          </a:ln>
        </p:spPr>
      </p:sp>
      <p:sp>
        <p:nvSpPr>
          <p:cNvPr id="7" name="">
            <a:extLst xmlns:a="http://schemas.openxmlformats.org/drawingml/2006/main">
              <a:ext uri="{FF2B5EF4-FFF2-40B4-BE49-F238E27FC236}">
                <a16:creationId xmlns:a16="http://schemas.microsoft.com/office/drawing/2014/main" id="{7D6E3661-27E1-4497-8C67-8BB73D2C9792}"/>
              </a:ext>
            </a:extLst>
          </p:cNvPr>
          <p:cNvSpPr>
            <a:spLocks xmlns:a="http://schemas.openxmlformats.org/drawingml/2006/main" noGrp="1"/>
          </p:cNvSpPr>
          <p:nvPr/>
        </p:nvSpPr>
        <p:spPr>
          <a:xfrm xmlns:a="http://schemas.openxmlformats.org/drawingml/2006/main">
            <a:off x="2093510" y="3310043"/>
            <a:ext cx="295021" cy="352743"/>
          </a:xfrm>
          <a:prstGeom xmlns:a="http://schemas.openxmlformats.org/drawingml/2006/main" prst="rect">
            <a:avLst/>
          </a:prstGeom>
          <a:solidFill xmlns:a="http://schemas.openxmlformats.org/drawingml/2006/main">
            <a:srgbClr val="A9926F"/>
          </a:solidFill>
          <a:ln xmlns:a="http://schemas.openxmlformats.org/drawingml/2006/main" w="17145">
            <a:solidFill>
              <a:srgbClr val="19353B"/>
            </a:solidFill>
          </a:ln>
        </p:spPr>
      </p:sp>
      <p:sp>
        <p:nvSpPr>
          <p:cNvPr id="8" name="">
            <a:extLst xmlns:a="http://schemas.openxmlformats.org/drawingml/2006/main">
              <a:ext uri="{FF2B5EF4-FFF2-40B4-BE49-F238E27FC236}">
                <a16:creationId xmlns:a16="http://schemas.microsoft.com/office/drawing/2014/main" id="{EC26DFF4-F82E-43AD-B488-1B25D36C90B1}"/>
              </a:ext>
            </a:extLst>
          </p:cNvPr>
          <p:cNvSpPr>
            <a:spLocks xmlns:a="http://schemas.openxmlformats.org/drawingml/2006/main" noGrp="1"/>
          </p:cNvSpPr>
          <p:nvPr/>
        </p:nvSpPr>
        <p:spPr>
          <a:xfrm xmlns:a="http://schemas.openxmlformats.org/drawingml/2006/main">
            <a:off x="2080683" y="3239495"/>
            <a:ext cx="89789" cy="89789"/>
          </a:xfrm>
          <a:prstGeom xmlns:a="http://schemas.openxmlformats.org/drawingml/2006/main" prst="rect">
            <a:avLst/>
          </a:prstGeom>
          <a:solidFill xmlns:a="http://schemas.openxmlformats.org/drawingml/2006/main">
            <a:srgbClr val="B6A07D"/>
          </a:solidFill>
          <a:ln xmlns:a="http://schemas.openxmlformats.org/drawingml/2006/main" w="15240">
            <a:solidFill>
              <a:srgbClr val="19353B"/>
            </a:solidFill>
          </a:ln>
        </p:spPr>
      </p:sp>
      <p:sp>
        <p:nvSpPr>
          <p:cNvPr id="9" name="">
            <a:extLst xmlns:a="http://schemas.openxmlformats.org/drawingml/2006/main">
              <a:ext uri="{FF2B5EF4-FFF2-40B4-BE49-F238E27FC236}">
                <a16:creationId xmlns:a16="http://schemas.microsoft.com/office/drawing/2014/main" id="{B2869964-8B5F-4C95-9B37-ED36F65023FF}"/>
              </a:ext>
            </a:extLst>
          </p:cNvPr>
          <p:cNvSpPr>
            <a:spLocks xmlns:a="http://schemas.openxmlformats.org/drawingml/2006/main" noGrp="1"/>
          </p:cNvSpPr>
          <p:nvPr/>
        </p:nvSpPr>
        <p:spPr>
          <a:xfrm xmlns:a="http://schemas.openxmlformats.org/drawingml/2006/main">
            <a:off x="2196126" y="3239495"/>
            <a:ext cx="89789" cy="89789"/>
          </a:xfrm>
          <a:prstGeom xmlns:a="http://schemas.openxmlformats.org/drawingml/2006/main" prst="rect">
            <a:avLst/>
          </a:prstGeom>
          <a:solidFill xmlns:a="http://schemas.openxmlformats.org/drawingml/2006/main">
            <a:srgbClr val="B6A07D"/>
          </a:solidFill>
          <a:ln xmlns:a="http://schemas.openxmlformats.org/drawingml/2006/main" w="15240">
            <a:solidFill>
              <a:srgbClr val="19353B"/>
            </a:solidFill>
          </a:ln>
        </p:spPr>
      </p:sp>
      <p:sp>
        <p:nvSpPr>
          <p:cNvPr id="10" name="">
            <a:extLst xmlns:a="http://schemas.openxmlformats.org/drawingml/2006/main">
              <a:ext uri="{FF2B5EF4-FFF2-40B4-BE49-F238E27FC236}">
                <a16:creationId xmlns:a16="http://schemas.microsoft.com/office/drawing/2014/main" id="{FAB081C1-E0FF-44AD-B5F3-D914E2D8DF83}"/>
              </a:ext>
            </a:extLst>
          </p:cNvPr>
          <p:cNvSpPr>
            <a:spLocks xmlns:a="http://schemas.openxmlformats.org/drawingml/2006/main" noGrp="1"/>
          </p:cNvSpPr>
          <p:nvPr/>
        </p:nvSpPr>
        <p:spPr>
          <a:xfrm xmlns:a="http://schemas.openxmlformats.org/drawingml/2006/main">
            <a:off x="2311569" y="3239495"/>
            <a:ext cx="89789" cy="89789"/>
          </a:xfrm>
          <a:prstGeom xmlns:a="http://schemas.openxmlformats.org/drawingml/2006/main" prst="rect">
            <a:avLst/>
          </a:prstGeom>
          <a:solidFill xmlns:a="http://schemas.openxmlformats.org/drawingml/2006/main">
            <a:srgbClr val="B6A07D"/>
          </a:solidFill>
          <a:ln xmlns:a="http://schemas.openxmlformats.org/drawingml/2006/main" w="15240">
            <a:solidFill>
              <a:srgbClr val="19353B"/>
            </a:solidFill>
          </a:ln>
        </p:spPr>
      </p:sp>
      <p:sp>
        <p:nvSpPr>
          <p:cNvPr id="11" name="">
            <a:extLst xmlns:a="http://schemas.openxmlformats.org/drawingml/2006/main">
              <a:ext uri="{FF2B5EF4-FFF2-40B4-BE49-F238E27FC236}">
                <a16:creationId xmlns:a16="http://schemas.microsoft.com/office/drawing/2014/main" id="{59850196-28EB-4FCA-BA4F-5667B7B254F8}"/>
              </a:ext>
            </a:extLst>
          </p:cNvPr>
          <p:cNvSpPr>
            <a:spLocks xmlns:a="http://schemas.openxmlformats.org/drawingml/2006/main" noGrp="1"/>
          </p:cNvSpPr>
          <p:nvPr/>
        </p:nvSpPr>
        <p:spPr>
          <a:xfrm xmlns:a="http://schemas.openxmlformats.org/drawingml/2006/main">
            <a:off x="2196126" y="3444727"/>
            <a:ext cx="89789" cy="141097"/>
          </a:xfrm>
          <a:prstGeom xmlns:a="http://schemas.openxmlformats.org/drawingml/2006/main" prst="rect">
            <a:avLst/>
          </a:prstGeom>
          <a:solidFill xmlns:a="http://schemas.openxmlformats.org/drawingml/2006/main">
            <a:srgbClr val="071E26"/>
          </a:solidFill>
          <a:ln xmlns:a="http://schemas.openxmlformats.org/drawingml/2006/main" w="0">
            <a:noFill/>
          </a:ln>
        </p:spPr>
      </p:sp>
      <p:sp>
        <p:nvSpPr>
          <p:cNvPr id="12" name="">
            <a:extLst xmlns:a="http://schemas.openxmlformats.org/drawingml/2006/main">
              <a:ext uri="{FF2B5EF4-FFF2-40B4-BE49-F238E27FC236}">
                <a16:creationId xmlns:a16="http://schemas.microsoft.com/office/drawing/2014/main" id="{9A2DDE66-9C8B-4AE7-9F23-9A59A4903BFD}"/>
              </a:ext>
            </a:extLst>
          </p:cNvPr>
          <p:cNvSpPr>
            <a:spLocks xmlns:a="http://schemas.openxmlformats.org/drawingml/2006/main" noGrp="1"/>
          </p:cNvSpPr>
          <p:nvPr/>
        </p:nvSpPr>
        <p:spPr>
          <a:xfrm xmlns:a="http://schemas.openxmlformats.org/drawingml/2006/main">
            <a:off x="5813340" y="3224530"/>
            <a:ext cx="295021" cy="352743"/>
          </a:xfrm>
          <a:prstGeom xmlns:a="http://schemas.openxmlformats.org/drawingml/2006/main" prst="rect">
            <a:avLst/>
          </a:prstGeom>
          <a:solidFill xmlns:a="http://schemas.openxmlformats.org/drawingml/2006/main">
            <a:srgbClr val="A9926F"/>
          </a:solidFill>
          <a:ln xmlns:a="http://schemas.openxmlformats.org/drawingml/2006/main" w="17145">
            <a:solidFill>
              <a:srgbClr val="19353B"/>
            </a:solidFill>
          </a:ln>
        </p:spPr>
      </p:sp>
      <p:sp>
        <p:nvSpPr>
          <p:cNvPr id="13" name="">
            <a:extLst xmlns:a="http://schemas.openxmlformats.org/drawingml/2006/main">
              <a:ext uri="{FF2B5EF4-FFF2-40B4-BE49-F238E27FC236}">
                <a16:creationId xmlns:a16="http://schemas.microsoft.com/office/drawing/2014/main" id="{1393AF29-0D62-44E1-8B41-F625E9FB1544}"/>
              </a:ext>
            </a:extLst>
          </p:cNvPr>
          <p:cNvSpPr>
            <a:spLocks xmlns:a="http://schemas.openxmlformats.org/drawingml/2006/main" noGrp="1"/>
          </p:cNvSpPr>
          <p:nvPr/>
        </p:nvSpPr>
        <p:spPr>
          <a:xfrm xmlns:a="http://schemas.openxmlformats.org/drawingml/2006/main">
            <a:off x="5800513" y="3153982"/>
            <a:ext cx="89789" cy="89789"/>
          </a:xfrm>
          <a:prstGeom xmlns:a="http://schemas.openxmlformats.org/drawingml/2006/main" prst="rect">
            <a:avLst/>
          </a:prstGeom>
          <a:solidFill xmlns:a="http://schemas.openxmlformats.org/drawingml/2006/main">
            <a:srgbClr val="B6A07D"/>
          </a:solidFill>
          <a:ln xmlns:a="http://schemas.openxmlformats.org/drawingml/2006/main" w="15240">
            <a:solidFill>
              <a:srgbClr val="19353B"/>
            </a:solidFill>
          </a:ln>
        </p:spPr>
      </p:sp>
      <p:sp>
        <p:nvSpPr>
          <p:cNvPr id="14" name="">
            <a:extLst xmlns:a="http://schemas.openxmlformats.org/drawingml/2006/main">
              <a:ext uri="{FF2B5EF4-FFF2-40B4-BE49-F238E27FC236}">
                <a16:creationId xmlns:a16="http://schemas.microsoft.com/office/drawing/2014/main" id="{04C5658B-EE53-4EBB-8487-1B57AB1774C2}"/>
              </a:ext>
            </a:extLst>
          </p:cNvPr>
          <p:cNvSpPr>
            <a:spLocks xmlns:a="http://schemas.openxmlformats.org/drawingml/2006/main" noGrp="1"/>
          </p:cNvSpPr>
          <p:nvPr/>
        </p:nvSpPr>
        <p:spPr>
          <a:xfrm xmlns:a="http://schemas.openxmlformats.org/drawingml/2006/main">
            <a:off x="5915956" y="3153982"/>
            <a:ext cx="89789" cy="89789"/>
          </a:xfrm>
          <a:prstGeom xmlns:a="http://schemas.openxmlformats.org/drawingml/2006/main" prst="rect">
            <a:avLst/>
          </a:prstGeom>
          <a:solidFill xmlns:a="http://schemas.openxmlformats.org/drawingml/2006/main">
            <a:srgbClr val="B6A07D"/>
          </a:solidFill>
          <a:ln xmlns:a="http://schemas.openxmlformats.org/drawingml/2006/main" w="15240">
            <a:solidFill>
              <a:srgbClr val="19353B"/>
            </a:solidFill>
          </a:ln>
        </p:spPr>
      </p:sp>
      <p:sp>
        <p:nvSpPr>
          <p:cNvPr id="15" name="">
            <a:extLst xmlns:a="http://schemas.openxmlformats.org/drawingml/2006/main">
              <a:ext uri="{FF2B5EF4-FFF2-40B4-BE49-F238E27FC236}">
                <a16:creationId xmlns:a16="http://schemas.microsoft.com/office/drawing/2014/main" id="{D23611FD-4138-4091-8E21-18004628F421}"/>
              </a:ext>
            </a:extLst>
          </p:cNvPr>
          <p:cNvSpPr>
            <a:spLocks xmlns:a="http://schemas.openxmlformats.org/drawingml/2006/main" noGrp="1"/>
          </p:cNvSpPr>
          <p:nvPr/>
        </p:nvSpPr>
        <p:spPr>
          <a:xfrm xmlns:a="http://schemas.openxmlformats.org/drawingml/2006/main">
            <a:off x="6031399" y="3153982"/>
            <a:ext cx="89789" cy="89789"/>
          </a:xfrm>
          <a:prstGeom xmlns:a="http://schemas.openxmlformats.org/drawingml/2006/main" prst="rect">
            <a:avLst/>
          </a:prstGeom>
          <a:solidFill xmlns:a="http://schemas.openxmlformats.org/drawingml/2006/main">
            <a:srgbClr val="B6A07D"/>
          </a:solidFill>
          <a:ln xmlns:a="http://schemas.openxmlformats.org/drawingml/2006/main" w="15240">
            <a:solidFill>
              <a:srgbClr val="19353B"/>
            </a:solidFill>
          </a:ln>
        </p:spPr>
      </p:sp>
      <p:sp>
        <p:nvSpPr>
          <p:cNvPr id="16" name="">
            <a:extLst xmlns:a="http://schemas.openxmlformats.org/drawingml/2006/main">
              <a:ext uri="{FF2B5EF4-FFF2-40B4-BE49-F238E27FC236}">
                <a16:creationId xmlns:a16="http://schemas.microsoft.com/office/drawing/2014/main" id="{D7CBB0F0-6BBD-4529-91D3-673A14D61E06}"/>
              </a:ext>
            </a:extLst>
          </p:cNvPr>
          <p:cNvSpPr>
            <a:spLocks xmlns:a="http://schemas.openxmlformats.org/drawingml/2006/main" noGrp="1"/>
          </p:cNvSpPr>
          <p:nvPr/>
        </p:nvSpPr>
        <p:spPr>
          <a:xfrm xmlns:a="http://schemas.openxmlformats.org/drawingml/2006/main">
            <a:off x="5915956" y="3359213"/>
            <a:ext cx="89789" cy="141097"/>
          </a:xfrm>
          <a:prstGeom xmlns:a="http://schemas.openxmlformats.org/drawingml/2006/main" prst="rect">
            <a:avLst/>
          </a:prstGeom>
          <a:solidFill xmlns:a="http://schemas.openxmlformats.org/drawingml/2006/main">
            <a:srgbClr val="071E26"/>
          </a:solidFill>
          <a:ln xmlns:a="http://schemas.openxmlformats.org/drawingml/2006/main" w="0">
            <a:noFill/>
          </a:ln>
        </p:spPr>
      </p:sp>
      <p:sp>
        <p:nvSpPr>
          <p:cNvPr id="17" name="">
            <a:extLst xmlns:a="http://schemas.openxmlformats.org/drawingml/2006/main">
              <a:ext uri="{FF2B5EF4-FFF2-40B4-BE49-F238E27FC236}">
                <a16:creationId xmlns:a16="http://schemas.microsoft.com/office/drawing/2014/main" id="{467FD428-D774-4210-879F-45876A45073C}"/>
              </a:ext>
            </a:extLst>
          </p:cNvPr>
          <p:cNvSpPr>
            <a:spLocks xmlns:a="http://schemas.openxmlformats.org/drawingml/2006/main" noGrp="1"/>
          </p:cNvSpPr>
          <p:nvPr/>
        </p:nvSpPr>
        <p:spPr>
          <a:xfrm xmlns:a="http://schemas.openxmlformats.org/drawingml/2006/main">
            <a:off x="3876463" y="3662786"/>
            <a:ext cx="149648" cy="416877"/>
          </a:xfrm>
          <a:custGeom xmlns:a="http://schemas.openxmlformats.org/drawingml/2006/main">
            <a:pathLst>
              <a:path w="149648" h="416877">
                <a:moveTo>
                  <a:pt x="0" y="0"/>
                </a:moveTo>
                <a:lnTo>
                  <a:pt x="117581" y="149648"/>
                </a:lnTo>
                <a:lnTo>
                  <a:pt x="10689" y="277918"/>
                </a:lnTo>
                <a:lnTo>
                  <a:pt x="149648" y="416877"/>
                </a:lnTo>
              </a:path>
            </a:pathLst>
          </a:custGeom>
          <a:noFill xmlns:a="http://schemas.openxmlformats.org/drawingml/2006/main"/>
          <a:ln xmlns:a="http://schemas.openxmlformats.org/drawingml/2006/main" w="42757">
            <a:solidFill>
              <a:srgbClr val="A74930"/>
            </a:solidFill>
          </a:ln>
        </p:spPr>
      </p:sp>
      <p:sp>
        <p:nvSpPr>
          <p:cNvPr id="18" name="">
            <a:extLst xmlns:a="http://schemas.openxmlformats.org/drawingml/2006/main">
              <a:ext uri="{FF2B5EF4-FFF2-40B4-BE49-F238E27FC236}">
                <a16:creationId xmlns:a16="http://schemas.microsoft.com/office/drawing/2014/main" id="{CFC88391-9D2F-4E70-839B-C51A13A86C34}"/>
              </a:ext>
            </a:extLst>
          </p:cNvPr>
          <p:cNvSpPr>
            <a:spLocks xmlns:a="http://schemas.openxmlformats.org/drawingml/2006/main" noGrp="1"/>
          </p:cNvSpPr>
          <p:nvPr/>
        </p:nvSpPr>
        <p:spPr>
          <a:xfrm xmlns:a="http://schemas.openxmlformats.org/drawingml/2006/main" flipV="0">
            <a:off x="4421611" y="4004839"/>
            <a:ext cx="0" cy="983403"/>
          </a:xfrm>
          <a:prstGeom xmlns:a="http://schemas.openxmlformats.org/drawingml/2006/main" prst="line">
            <a:avLst/>
          </a:prstGeom>
          <a:noFill xmlns:a="http://schemas.openxmlformats.org/drawingml/2006/main"/>
          <a:ln xmlns:a="http://schemas.openxmlformats.org/drawingml/2006/main" w="96203">
            <a:solidFill>
              <a:srgbClr val="C9A560"/>
            </a:solidFill>
            <a:prstDash val="solid"/>
          </a:ln>
        </p:spPr>
      </p:sp>
      <p:sp>
        <p:nvSpPr>
          <p:cNvPr id="19" name="">
            <a:extLst xmlns:a="http://schemas.openxmlformats.org/drawingml/2006/main">
              <a:ext uri="{FF2B5EF4-FFF2-40B4-BE49-F238E27FC236}">
                <a16:creationId xmlns:a16="http://schemas.microsoft.com/office/drawing/2014/main" id="{4A6C426F-B6CC-40B1-B2B5-61BF09D793B0}"/>
              </a:ext>
            </a:extLst>
          </p:cNvPr>
          <p:cNvSpPr>
            <a:spLocks xmlns:a="http://schemas.openxmlformats.org/drawingml/2006/main" noGrp="1"/>
          </p:cNvSpPr>
          <p:nvPr/>
        </p:nvSpPr>
        <p:spPr>
          <a:xfrm xmlns:a="http://schemas.openxmlformats.org/drawingml/2006/main" flipV="1">
            <a:off x="1941724" y="4988243"/>
            <a:ext cx="2479887" cy="844444"/>
          </a:xfrm>
          <a:prstGeom xmlns:a="http://schemas.openxmlformats.org/drawingml/2006/main" prst="line">
            <a:avLst/>
          </a:prstGeom>
          <a:noFill xmlns:a="http://schemas.openxmlformats.org/drawingml/2006/main"/>
          <a:ln xmlns:a="http://schemas.openxmlformats.org/drawingml/2006/main" w="96203">
            <a:solidFill>
              <a:srgbClr val="C9A560"/>
            </a:solidFill>
            <a:prstDash val="solid"/>
          </a:ln>
        </p:spPr>
      </p:sp>
      <p:sp>
        <p:nvSpPr>
          <p:cNvPr id="20" name="">
            <a:extLst xmlns:a="http://schemas.openxmlformats.org/drawingml/2006/main">
              <a:ext uri="{FF2B5EF4-FFF2-40B4-BE49-F238E27FC236}">
                <a16:creationId xmlns:a16="http://schemas.microsoft.com/office/drawing/2014/main" id="{03054C2D-E4FA-4471-9BF4-8877672EE3B8}"/>
              </a:ext>
            </a:extLst>
          </p:cNvPr>
          <p:cNvSpPr>
            <a:spLocks xmlns:a="http://schemas.openxmlformats.org/drawingml/2006/main" noGrp="1"/>
          </p:cNvSpPr>
          <p:nvPr/>
        </p:nvSpPr>
        <p:spPr>
          <a:xfrm xmlns:a="http://schemas.openxmlformats.org/drawingml/2006/main" flipV="0">
            <a:off x="3010641" y="5287539"/>
            <a:ext cx="74824" cy="213783"/>
          </a:xfrm>
          <a:prstGeom xmlns:a="http://schemas.openxmlformats.org/drawingml/2006/main" prst="line">
            <a:avLst/>
          </a:prstGeom>
          <a:noFill xmlns:a="http://schemas.openxmlformats.org/drawingml/2006/main"/>
          <a:ln xmlns:a="http://schemas.openxmlformats.org/drawingml/2006/main" w="32068">
            <a:solidFill>
              <a:srgbClr val="A74930"/>
            </a:solidFill>
            <a:prstDash val="solid"/>
          </a:ln>
        </p:spPr>
      </p:sp>
      <p:sp>
        <p:nvSpPr>
          <p:cNvPr id="21" name="">
            <a:extLst xmlns:a="http://schemas.openxmlformats.org/drawingml/2006/main">
              <a:ext uri="{FF2B5EF4-FFF2-40B4-BE49-F238E27FC236}">
                <a16:creationId xmlns:a16="http://schemas.microsoft.com/office/drawing/2014/main" id="{7C63BE63-7FE0-45B8-9B78-D58A77219803}"/>
              </a:ext>
            </a:extLst>
          </p:cNvPr>
          <p:cNvSpPr>
            <a:spLocks xmlns:a="http://schemas.openxmlformats.org/drawingml/2006/main" noGrp="1"/>
          </p:cNvSpPr>
          <p:nvPr/>
        </p:nvSpPr>
        <p:spPr>
          <a:xfrm xmlns:a="http://schemas.openxmlformats.org/drawingml/2006/main" flipV="0">
            <a:off x="3181667" y="5234093"/>
            <a:ext cx="74824" cy="213783"/>
          </a:xfrm>
          <a:prstGeom xmlns:a="http://schemas.openxmlformats.org/drawingml/2006/main" prst="line">
            <a:avLst/>
          </a:prstGeom>
          <a:noFill xmlns:a="http://schemas.openxmlformats.org/drawingml/2006/main"/>
          <a:ln xmlns:a="http://schemas.openxmlformats.org/drawingml/2006/main" w="32068">
            <a:solidFill>
              <a:srgbClr val="A74930"/>
            </a:solidFill>
            <a:prstDash val="solid"/>
          </a:ln>
        </p:spPr>
      </p:sp>
      <p:sp>
        <p:nvSpPr>
          <p:cNvPr id="22" name="">
            <a:extLst xmlns:a="http://schemas.openxmlformats.org/drawingml/2006/main">
              <a:ext uri="{FF2B5EF4-FFF2-40B4-BE49-F238E27FC236}">
                <a16:creationId xmlns:a16="http://schemas.microsoft.com/office/drawing/2014/main" id="{9369C56F-439D-4177-8525-13A1E81FB939}"/>
              </a:ext>
            </a:extLst>
          </p:cNvPr>
          <p:cNvSpPr>
            <a:spLocks xmlns:a="http://schemas.openxmlformats.org/drawingml/2006/main" noGrp="1"/>
          </p:cNvSpPr>
          <p:nvPr/>
        </p:nvSpPr>
        <p:spPr>
          <a:xfrm xmlns:a="http://schemas.openxmlformats.org/drawingml/2006/main" flipV="0">
            <a:off x="3352694" y="5180648"/>
            <a:ext cx="74824" cy="213783"/>
          </a:xfrm>
          <a:prstGeom xmlns:a="http://schemas.openxmlformats.org/drawingml/2006/main" prst="line">
            <a:avLst/>
          </a:prstGeom>
          <a:noFill xmlns:a="http://schemas.openxmlformats.org/drawingml/2006/main"/>
          <a:ln xmlns:a="http://schemas.openxmlformats.org/drawingml/2006/main" w="32068">
            <a:solidFill>
              <a:srgbClr val="A74930"/>
            </a:solidFill>
            <a:prstDash val="solid"/>
          </a:ln>
        </p:spPr>
      </p:sp>
      <p:sp>
        <p:nvSpPr>
          <p:cNvPr id="23" name="">
            <a:extLst xmlns:a="http://schemas.openxmlformats.org/drawingml/2006/main">
              <a:ext uri="{FF2B5EF4-FFF2-40B4-BE49-F238E27FC236}">
                <a16:creationId xmlns:a16="http://schemas.microsoft.com/office/drawing/2014/main" id="{07D1BFF3-740A-4E25-A8BC-A3524CF1BD4A}"/>
              </a:ext>
            </a:extLst>
          </p:cNvPr>
          <p:cNvSpPr>
            <a:spLocks xmlns:a="http://schemas.openxmlformats.org/drawingml/2006/main" noGrp="1"/>
          </p:cNvSpPr>
          <p:nvPr/>
        </p:nvSpPr>
        <p:spPr>
          <a:xfrm xmlns:a="http://schemas.openxmlformats.org/drawingml/2006/main">
            <a:off x="1482090" y="5191337"/>
            <a:ext cx="694796" cy="470323"/>
          </a:xfrm>
          <a:prstGeom xmlns:a="http://schemas.openxmlformats.org/drawingml/2006/main" prst="rect">
            <a:avLst/>
          </a:prstGeom>
          <a:solidFill xmlns:a="http://schemas.openxmlformats.org/drawingml/2006/main">
            <a:srgbClr val="D2B889"/>
          </a:solidFill>
          <a:ln xmlns:a="http://schemas.openxmlformats.org/drawingml/2006/main" w="14288">
            <a:solidFill>
              <a:srgbClr val="19353B"/>
            </a:solidFill>
          </a:ln>
        </p:spPr>
      </p:sp>
      <p:sp>
        <p:nvSpPr>
          <p:cNvPr id="24" name="">
            <a:extLst xmlns:a="http://schemas.openxmlformats.org/drawingml/2006/main">
              <a:ext uri="{FF2B5EF4-FFF2-40B4-BE49-F238E27FC236}">
                <a16:creationId xmlns:a16="http://schemas.microsoft.com/office/drawing/2014/main" id="{93589C8B-FA94-478A-92BE-C4DE7FC50B13}"/>
              </a:ext>
            </a:extLst>
          </p:cNvPr>
          <p:cNvSpPr>
            <a:spLocks xmlns:a="http://schemas.openxmlformats.org/drawingml/2006/main" noGrp="1"/>
          </p:cNvSpPr>
          <p:nvPr/>
        </p:nvSpPr>
        <p:spPr>
          <a:xfrm xmlns:a="http://schemas.openxmlformats.org/drawingml/2006/main">
            <a:off x="1396577" y="4902729"/>
            <a:ext cx="876512" cy="299297"/>
          </a:xfrm>
          <a:custGeom xmlns:a="http://schemas.openxmlformats.org/drawingml/2006/main">
            <a:pathLst>
              <a:path w="876512" h="299297">
                <a:moveTo>
                  <a:pt x="0" y="299297"/>
                </a:moveTo>
                <a:lnTo>
                  <a:pt x="438256" y="0"/>
                </a:lnTo>
                <a:lnTo>
                  <a:pt x="876512" y="299297"/>
                </a:lnTo>
                <a:close/>
              </a:path>
            </a:pathLst>
          </a:custGeom>
          <a:solidFill xmlns:a="http://schemas.openxmlformats.org/drawingml/2006/main">
            <a:srgbClr val="133D40"/>
          </a:solidFill>
          <a:ln xmlns:a="http://schemas.openxmlformats.org/drawingml/2006/main" w="0">
            <a:noFill/>
          </a:ln>
        </p:spPr>
      </p:sp>
      <p:sp>
        <p:nvSpPr>
          <p:cNvPr id="25" name="">
            <a:extLst xmlns:a="http://schemas.openxmlformats.org/drawingml/2006/main">
              <a:ext uri="{FF2B5EF4-FFF2-40B4-BE49-F238E27FC236}">
                <a16:creationId xmlns:a16="http://schemas.microsoft.com/office/drawing/2014/main" id="{E8184A1A-26AA-4EFE-B268-DC56710DF1B1}"/>
              </a:ext>
            </a:extLst>
          </p:cNvPr>
          <p:cNvSpPr>
            <a:spLocks xmlns:a="http://schemas.openxmlformats.org/drawingml/2006/main" noGrp="1"/>
          </p:cNvSpPr>
          <p:nvPr/>
        </p:nvSpPr>
        <p:spPr>
          <a:xfrm xmlns:a="http://schemas.openxmlformats.org/drawingml/2006/main">
            <a:off x="4581948" y="4432406"/>
            <a:ext cx="96203" cy="96203"/>
          </a:xfrm>
          <a:prstGeom xmlns:a="http://schemas.openxmlformats.org/drawingml/2006/main" prst="ellipse">
            <a:avLst/>
          </a:prstGeom>
          <a:solidFill xmlns:a="http://schemas.openxmlformats.org/drawingml/2006/main">
            <a:srgbClr val="19353B"/>
          </a:solidFill>
          <a:ln xmlns:a="http://schemas.openxmlformats.org/drawingml/2006/main" w="0">
            <a:noFill/>
          </a:ln>
        </p:spPr>
      </p:sp>
      <p:sp>
        <p:nvSpPr>
          <p:cNvPr id="26" name="">
            <a:extLst xmlns:a="http://schemas.openxmlformats.org/drawingml/2006/main">
              <a:ext uri="{FF2B5EF4-FFF2-40B4-BE49-F238E27FC236}">
                <a16:creationId xmlns:a16="http://schemas.microsoft.com/office/drawing/2014/main" id="{B689132A-61A0-4643-B243-BF3F6A0AC89D}"/>
              </a:ext>
            </a:extLst>
          </p:cNvPr>
          <p:cNvSpPr>
            <a:spLocks xmlns:a="http://schemas.openxmlformats.org/drawingml/2006/main" noGrp="1"/>
          </p:cNvSpPr>
          <p:nvPr/>
        </p:nvSpPr>
        <p:spPr>
          <a:xfrm xmlns:a="http://schemas.openxmlformats.org/drawingml/2006/main">
            <a:off x="4795732" y="4582054"/>
            <a:ext cx="96203" cy="96203"/>
          </a:xfrm>
          <a:prstGeom xmlns:a="http://schemas.openxmlformats.org/drawingml/2006/main" prst="ellipse">
            <a:avLst/>
          </a:prstGeom>
          <a:solidFill xmlns:a="http://schemas.openxmlformats.org/drawingml/2006/main">
            <a:srgbClr val="19353B"/>
          </a:solidFill>
          <a:ln xmlns:a="http://schemas.openxmlformats.org/drawingml/2006/main" w="0">
            <a:noFill/>
          </a:ln>
        </p:spPr>
      </p:sp>
      <p:sp>
        <p:nvSpPr>
          <p:cNvPr id="27" name="">
            <a:extLst xmlns:a="http://schemas.openxmlformats.org/drawingml/2006/main">
              <a:ext uri="{FF2B5EF4-FFF2-40B4-BE49-F238E27FC236}">
                <a16:creationId xmlns:a16="http://schemas.microsoft.com/office/drawing/2014/main" id="{1D7D696C-DEB7-4855-B277-43F13F7D8296}"/>
              </a:ext>
            </a:extLst>
          </p:cNvPr>
          <p:cNvSpPr>
            <a:spLocks xmlns:a="http://schemas.openxmlformats.org/drawingml/2006/main" noGrp="1"/>
          </p:cNvSpPr>
          <p:nvPr/>
        </p:nvSpPr>
        <p:spPr>
          <a:xfrm xmlns:a="http://schemas.openxmlformats.org/drawingml/2006/main">
            <a:off x="5009515" y="4432406"/>
            <a:ext cx="96203" cy="96203"/>
          </a:xfrm>
          <a:prstGeom xmlns:a="http://schemas.openxmlformats.org/drawingml/2006/main" prst="ellipse">
            <a:avLst/>
          </a:prstGeom>
          <a:solidFill xmlns:a="http://schemas.openxmlformats.org/drawingml/2006/main">
            <a:srgbClr val="19353B"/>
          </a:solidFill>
          <a:ln xmlns:a="http://schemas.openxmlformats.org/drawingml/2006/main" w="0">
            <a:noFill/>
          </a:ln>
        </p:spPr>
      </p:sp>
      <p:sp>
        <p:nvSpPr>
          <p:cNvPr id="28" name="">
            <a:extLst xmlns:a="http://schemas.openxmlformats.org/drawingml/2006/main">
              <a:ext uri="{FF2B5EF4-FFF2-40B4-BE49-F238E27FC236}">
                <a16:creationId xmlns:a16="http://schemas.microsoft.com/office/drawing/2014/main" id="{CD22FD4F-73CD-49E8-A281-994791F9D74B}"/>
              </a:ext>
            </a:extLst>
          </p:cNvPr>
          <p:cNvSpPr>
            <a:spLocks xmlns:a="http://schemas.openxmlformats.org/drawingml/2006/main" noGrp="1"/>
          </p:cNvSpPr>
          <p:nvPr/>
        </p:nvSpPr>
        <p:spPr>
          <a:xfrm xmlns:a="http://schemas.openxmlformats.org/drawingml/2006/main">
            <a:off x="5223298" y="4582054"/>
            <a:ext cx="96203" cy="96203"/>
          </a:xfrm>
          <a:prstGeom xmlns:a="http://schemas.openxmlformats.org/drawingml/2006/main" prst="ellipse">
            <a:avLst/>
          </a:prstGeom>
          <a:solidFill xmlns:a="http://schemas.openxmlformats.org/drawingml/2006/main">
            <a:srgbClr val="19353B"/>
          </a:solidFill>
          <a:ln xmlns:a="http://schemas.openxmlformats.org/drawingml/2006/main" w="0">
            <a:noFill/>
          </a:ln>
        </p:spPr>
      </p:sp>
      <p:sp>
        <p:nvSpPr>
          <p:cNvPr id="29" name="marker-A">
            <a:extLst xmlns:a="http://schemas.openxmlformats.org/drawingml/2006/main">
              <a:ext uri="{FF2B5EF4-FFF2-40B4-BE49-F238E27FC236}">
                <a16:creationId xmlns:a16="http://schemas.microsoft.com/office/drawing/2014/main" id="{6E490557-9CDE-4654-AFB1-5492D5F7A88A}"/>
              </a:ext>
            </a:extLst>
          </p:cNvPr>
          <p:cNvSpPr>
            <a:spLocks xmlns:a="http://schemas.openxmlformats.org/drawingml/2006/main" noGrp="1"/>
          </p:cNvSpPr>
          <p:nvPr/>
        </p:nvSpPr>
        <p:spPr>
          <a:xfrm xmlns:a="http://schemas.openxmlformats.org/drawingml/2006/main">
            <a:off x="3374073" y="3288665"/>
            <a:ext cx="363432" cy="363432"/>
          </a:xfrm>
          <a:prstGeom xmlns:a="http://schemas.openxmlformats.org/drawingml/2006/main" prst="ellipse">
            <a:avLst/>
          </a:prstGeom>
          <a:solidFill xmlns:a="http://schemas.openxmlformats.org/drawingml/2006/main">
            <a:srgbClr val="133D40"/>
          </a:solidFill>
          <a:ln xmlns:a="http://schemas.openxmlformats.org/drawingml/2006/main" w="0">
            <a:noFill/>
          </a:ln>
        </p:spPr>
      </p:sp>
      <p:sp>
        <p:nvSpPr>
          <p:cNvPr id="30" name="marker-text-A">
            <a:extLst xmlns:a="http://schemas.openxmlformats.org/drawingml/2006/main">
              <a:ext uri="{FF2B5EF4-FFF2-40B4-BE49-F238E27FC236}">
                <a16:creationId xmlns:a16="http://schemas.microsoft.com/office/drawing/2014/main" id="{82763323-9BAF-4E8A-90B2-8A54B76A8192}"/>
              </a:ext>
            </a:extLst>
          </p:cNvPr>
          <p:cNvSpPr>
            <a:spLocks xmlns:a="http://schemas.openxmlformats.org/drawingml/2006/main" noGrp="1"/>
          </p:cNvSpPr>
          <p:nvPr/>
        </p:nvSpPr>
        <p:spPr>
          <a:xfrm xmlns:a="http://schemas.openxmlformats.org/drawingml/2006/main">
            <a:off x="3374073" y="3298190"/>
            <a:ext cx="363432" cy="363432"/>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ctr">
              <a:lnSpc>
                <a:spcPct val="106000"/>
              </a:lnSpc>
              <a:buNone/>
              <a:defRPr sz="1875" b="1">
                <a:solidFill>
                  <a:srgbClr val="FFFFFF"/>
                </a:solidFill>
                <a:latin typeface="Arial"/>
                <a:ea typeface="Arial"/>
                <a:cs typeface="Arial"/>
              </a:defRPr>
            </a:pPr>
            <a:r>
              <a:rPr sz="1875" b="1">
                <a:solidFill>
                  <a:srgbClr val="FFFFFF"/>
                </a:solidFill>
                <a:latin typeface="Arial"/>
                <a:ea typeface="Arial"/>
                <a:cs typeface="Arial"/>
              </a:rPr>
              <a:t xml:space="preserve">A</a:t>
            </a:r>
          </a:p>
        </p:txBody>
      </p:sp>
      <p:sp>
        <p:nvSpPr>
          <p:cNvPr id="31" name="text-30">
            <a:extLst xmlns:a="http://schemas.openxmlformats.org/drawingml/2006/main">
              <a:ext uri="{FF2B5EF4-FFF2-40B4-BE49-F238E27FC236}">
                <a16:creationId xmlns:a16="http://schemas.microsoft.com/office/drawing/2014/main" id="{58EFABB3-094F-46C9-9489-EFAD0A69737D}"/>
              </a:ext>
            </a:extLst>
          </p:cNvPr>
          <p:cNvSpPr>
            <a:spLocks xmlns:a="http://schemas.openxmlformats.org/drawingml/2006/main" noGrp="1"/>
          </p:cNvSpPr>
          <p:nvPr/>
        </p:nvSpPr>
        <p:spPr>
          <a:xfrm xmlns:a="http://schemas.openxmlformats.org/drawingml/2006/main">
            <a:off x="2583074" y="4314825"/>
            <a:ext cx="2030942" cy="352743"/>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2188" b="1">
                <a:solidFill>
                  <a:srgbClr val="19353B"/>
                </a:solidFill>
                <a:latin typeface="Arial"/>
                <a:ea typeface="Arial"/>
                <a:cs typeface="Arial"/>
              </a:defRPr>
            </a:pPr>
            <a:r>
              <a:rPr sz="2188" b="1">
                <a:solidFill>
                  <a:srgbClr val="19353B"/>
                </a:solidFill>
                <a:latin typeface="Arial"/>
                <a:ea typeface="Arial"/>
                <a:cs typeface="Arial"/>
              </a:rPr>
              <a:t xml:space="preserve">Cracked wall</a:t>
            </a:r>
          </a:p>
        </p:txBody>
      </p:sp>
      <p:sp>
        <p:nvSpPr>
          <p:cNvPr id="32" name="marker-B">
            <a:extLst xmlns:a="http://schemas.openxmlformats.org/drawingml/2006/main">
              <a:ext uri="{FF2B5EF4-FFF2-40B4-BE49-F238E27FC236}">
                <a16:creationId xmlns:a16="http://schemas.microsoft.com/office/drawing/2014/main" id="{5599200F-4645-42F1-9873-470A5F8F68F4}"/>
              </a:ext>
            </a:extLst>
          </p:cNvPr>
          <p:cNvSpPr>
            <a:spLocks xmlns:a="http://schemas.openxmlformats.org/drawingml/2006/main" noGrp="1"/>
          </p:cNvSpPr>
          <p:nvPr/>
        </p:nvSpPr>
        <p:spPr>
          <a:xfrm xmlns:a="http://schemas.openxmlformats.org/drawingml/2006/main">
            <a:off x="6099810" y="2861098"/>
            <a:ext cx="363432" cy="363432"/>
          </a:xfrm>
          <a:prstGeom xmlns:a="http://schemas.openxmlformats.org/drawingml/2006/main" prst="ellipse">
            <a:avLst/>
          </a:prstGeom>
          <a:solidFill xmlns:a="http://schemas.openxmlformats.org/drawingml/2006/main">
            <a:srgbClr val="133D40"/>
          </a:solidFill>
          <a:ln xmlns:a="http://schemas.openxmlformats.org/drawingml/2006/main" w="0">
            <a:noFill/>
          </a:ln>
        </p:spPr>
      </p:sp>
      <p:sp>
        <p:nvSpPr>
          <p:cNvPr id="33" name="marker-text-B">
            <a:extLst xmlns:a="http://schemas.openxmlformats.org/drawingml/2006/main">
              <a:ext uri="{FF2B5EF4-FFF2-40B4-BE49-F238E27FC236}">
                <a16:creationId xmlns:a16="http://schemas.microsoft.com/office/drawing/2014/main" id="{FB11822A-E816-4C3E-8253-746E6D39E9FE}"/>
              </a:ext>
            </a:extLst>
          </p:cNvPr>
          <p:cNvSpPr>
            <a:spLocks xmlns:a="http://schemas.openxmlformats.org/drawingml/2006/main" noGrp="1"/>
          </p:cNvSpPr>
          <p:nvPr/>
        </p:nvSpPr>
        <p:spPr>
          <a:xfrm xmlns:a="http://schemas.openxmlformats.org/drawingml/2006/main">
            <a:off x="6099810" y="2870623"/>
            <a:ext cx="363432" cy="363432"/>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ctr">
              <a:lnSpc>
                <a:spcPct val="106000"/>
              </a:lnSpc>
              <a:buNone/>
              <a:defRPr sz="1875" b="1">
                <a:solidFill>
                  <a:srgbClr val="FFFFFF"/>
                </a:solidFill>
                <a:latin typeface="Arial"/>
                <a:ea typeface="Arial"/>
                <a:cs typeface="Arial"/>
              </a:defRPr>
            </a:pPr>
            <a:r>
              <a:rPr sz="1875" b="1">
                <a:solidFill>
                  <a:srgbClr val="FFFFFF"/>
                </a:solidFill>
                <a:latin typeface="Arial"/>
                <a:ea typeface="Arial"/>
                <a:cs typeface="Arial"/>
              </a:rPr>
              <a:t xml:space="preserve">B</a:t>
            </a:r>
          </a:p>
        </p:txBody>
      </p:sp>
      <p:sp>
        <p:nvSpPr>
          <p:cNvPr id="34" name="text-33">
            <a:extLst xmlns:a="http://schemas.openxmlformats.org/drawingml/2006/main">
              <a:ext uri="{FF2B5EF4-FFF2-40B4-BE49-F238E27FC236}">
                <a16:creationId xmlns:a16="http://schemas.microsoft.com/office/drawing/2014/main" id="{DB2BA184-3BAE-4BB5-A953-6C40E4DAF2CC}"/>
              </a:ext>
            </a:extLst>
          </p:cNvPr>
          <p:cNvSpPr>
            <a:spLocks xmlns:a="http://schemas.openxmlformats.org/drawingml/2006/main" noGrp="1"/>
          </p:cNvSpPr>
          <p:nvPr/>
        </p:nvSpPr>
        <p:spPr>
          <a:xfrm xmlns:a="http://schemas.openxmlformats.org/drawingml/2006/main">
            <a:off x="4090247" y="2166303"/>
            <a:ext cx="2939521" cy="694796"/>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2188" b="1">
                <a:solidFill>
                  <a:srgbClr val="19353B"/>
                </a:solidFill>
                <a:latin typeface="Arial"/>
                <a:ea typeface="Arial"/>
                <a:cs typeface="Arial"/>
              </a:defRPr>
            </a:pPr>
            <a:r>
              <a:rPr sz="2188" b="1">
                <a:solidFill>
                  <a:srgbClr val="19353B"/>
                </a:solidFill>
                <a:latin typeface="Arial"/>
                <a:ea typeface="Arial"/>
                <a:cs typeface="Arial"/>
              </a:rPr>
              <a:t xml:space="preserve">A tower has no</a:t>
            </a:r>
          </a:p>
          <a:p xmlns:a="http://schemas.openxmlformats.org/drawingml/2006/main">
            <a:pPr algn="l">
              <a:lnSpc>
                <a:spcPct val="106000"/>
              </a:lnSpc>
              <a:buNone/>
              <a:defRPr sz="2188" b="1">
                <a:solidFill>
                  <a:srgbClr val="19353B"/>
                </a:solidFill>
                <a:latin typeface="Arial"/>
                <a:ea typeface="Arial"/>
                <a:cs typeface="Arial"/>
              </a:defRPr>
            </a:pPr>
            <a:r>
              <a:rPr sz="2188" b="1">
                <a:solidFill>
                  <a:srgbClr val="19353B"/>
                </a:solidFill>
                <a:latin typeface="Arial"/>
                <a:ea typeface="Arial"/>
                <a:cs typeface="Arial"/>
              </a:rPr>
              <a:t xml:space="preserve">guard on duty</a:t>
            </a:r>
          </a:p>
        </p:txBody>
      </p:sp>
      <p:sp>
        <p:nvSpPr>
          <p:cNvPr id="35" name="marker-C">
            <a:extLst xmlns:a="http://schemas.openxmlformats.org/drawingml/2006/main">
              <a:ext uri="{FF2B5EF4-FFF2-40B4-BE49-F238E27FC236}">
                <a16:creationId xmlns:a16="http://schemas.microsoft.com/office/drawing/2014/main" id="{FC32D5AE-CF08-4A6D-BE7A-AF250ACBD2DB}"/>
              </a:ext>
            </a:extLst>
          </p:cNvPr>
          <p:cNvSpPr>
            <a:spLocks xmlns:a="http://schemas.openxmlformats.org/drawingml/2006/main" noGrp="1"/>
          </p:cNvSpPr>
          <p:nvPr/>
        </p:nvSpPr>
        <p:spPr>
          <a:xfrm xmlns:a="http://schemas.openxmlformats.org/drawingml/2006/main">
            <a:off x="2828925" y="4902729"/>
            <a:ext cx="363432" cy="363432"/>
          </a:xfrm>
          <a:prstGeom xmlns:a="http://schemas.openxmlformats.org/drawingml/2006/main" prst="ellipse">
            <a:avLst/>
          </a:prstGeom>
          <a:solidFill xmlns:a="http://schemas.openxmlformats.org/drawingml/2006/main">
            <a:srgbClr val="133D40"/>
          </a:solidFill>
          <a:ln xmlns:a="http://schemas.openxmlformats.org/drawingml/2006/main" w="0">
            <a:noFill/>
          </a:ln>
        </p:spPr>
      </p:sp>
      <p:sp>
        <p:nvSpPr>
          <p:cNvPr id="36" name="marker-text-C">
            <a:extLst xmlns:a="http://schemas.openxmlformats.org/drawingml/2006/main">
              <a:ext uri="{FF2B5EF4-FFF2-40B4-BE49-F238E27FC236}">
                <a16:creationId xmlns:a16="http://schemas.microsoft.com/office/drawing/2014/main" id="{93A37305-60ED-43C1-83C9-7F6FED48E595}"/>
              </a:ext>
            </a:extLst>
          </p:cNvPr>
          <p:cNvSpPr>
            <a:spLocks xmlns:a="http://schemas.openxmlformats.org/drawingml/2006/main" noGrp="1"/>
          </p:cNvSpPr>
          <p:nvPr/>
        </p:nvSpPr>
        <p:spPr>
          <a:xfrm xmlns:a="http://schemas.openxmlformats.org/drawingml/2006/main">
            <a:off x="2828925" y="4912254"/>
            <a:ext cx="363432" cy="363432"/>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ctr">
              <a:lnSpc>
                <a:spcPct val="106000"/>
              </a:lnSpc>
              <a:buNone/>
              <a:defRPr sz="1875" b="1">
                <a:solidFill>
                  <a:srgbClr val="FFFFFF"/>
                </a:solidFill>
                <a:latin typeface="Arial"/>
                <a:ea typeface="Arial"/>
                <a:cs typeface="Arial"/>
              </a:defRPr>
            </a:pPr>
            <a:r>
              <a:rPr sz="1875" b="1">
                <a:solidFill>
                  <a:srgbClr val="FFFFFF"/>
                </a:solidFill>
                <a:latin typeface="Arial"/>
                <a:ea typeface="Arial"/>
                <a:cs typeface="Arial"/>
              </a:rPr>
              <a:t xml:space="preserve">C</a:t>
            </a:r>
          </a:p>
        </p:txBody>
      </p:sp>
      <p:sp>
        <p:nvSpPr>
          <p:cNvPr id="37" name="text-36">
            <a:extLst xmlns:a="http://schemas.openxmlformats.org/drawingml/2006/main">
              <a:ext uri="{FF2B5EF4-FFF2-40B4-BE49-F238E27FC236}">
                <a16:creationId xmlns:a16="http://schemas.microsoft.com/office/drawing/2014/main" id="{04F49AF5-AC38-4DAF-BB08-43C4519A8893}"/>
              </a:ext>
            </a:extLst>
          </p:cNvPr>
          <p:cNvSpPr>
            <a:spLocks xmlns:a="http://schemas.openxmlformats.org/drawingml/2006/main" noGrp="1"/>
          </p:cNvSpPr>
          <p:nvPr/>
        </p:nvSpPr>
        <p:spPr>
          <a:xfrm xmlns:a="http://schemas.openxmlformats.org/drawingml/2006/main">
            <a:off x="2444115" y="5565458"/>
            <a:ext cx="2351617" cy="662728"/>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2188" b="1">
                <a:solidFill>
                  <a:srgbClr val="19353B"/>
                </a:solidFill>
                <a:latin typeface="Arial"/>
                <a:ea typeface="Arial"/>
                <a:cs typeface="Arial"/>
              </a:defRPr>
            </a:pPr>
            <a:r>
              <a:rPr sz="2188" b="1">
                <a:solidFill>
                  <a:srgbClr val="19353B"/>
                </a:solidFill>
                <a:latin typeface="Arial"/>
                <a:ea typeface="Arial"/>
                <a:cs typeface="Arial"/>
              </a:rPr>
              <a:t xml:space="preserve">Damaged</a:t>
            </a:r>
          </a:p>
          <a:p xmlns:a="http://schemas.openxmlformats.org/drawingml/2006/main">
            <a:pPr algn="l">
              <a:lnSpc>
                <a:spcPct val="106000"/>
              </a:lnSpc>
              <a:buNone/>
              <a:defRPr sz="2188" b="1">
                <a:solidFill>
                  <a:srgbClr val="19353B"/>
                </a:solidFill>
                <a:latin typeface="Arial"/>
                <a:ea typeface="Arial"/>
                <a:cs typeface="Arial"/>
              </a:defRPr>
            </a:pPr>
            <a:r>
              <a:rPr sz="2188" b="1">
                <a:solidFill>
                  <a:srgbClr val="19353B"/>
                </a:solidFill>
                <a:latin typeface="Arial"/>
                <a:ea typeface="Arial"/>
                <a:cs typeface="Arial"/>
              </a:rPr>
              <a:t xml:space="preserve">supply road</a:t>
            </a:r>
          </a:p>
        </p:txBody>
      </p:sp>
      <p:sp>
        <p:nvSpPr>
          <p:cNvPr id="38" name="marker-D">
            <a:extLst xmlns:a="http://schemas.openxmlformats.org/drawingml/2006/main">
              <a:ext uri="{FF2B5EF4-FFF2-40B4-BE49-F238E27FC236}">
                <a16:creationId xmlns:a16="http://schemas.microsoft.com/office/drawing/2014/main" id="{05231AC0-1753-4E7A-8DD6-5F68D8346DC6}"/>
              </a:ext>
            </a:extLst>
          </p:cNvPr>
          <p:cNvSpPr>
            <a:spLocks xmlns:a="http://schemas.openxmlformats.org/drawingml/2006/main" noGrp="1"/>
          </p:cNvSpPr>
          <p:nvPr/>
        </p:nvSpPr>
        <p:spPr>
          <a:xfrm xmlns:a="http://schemas.openxmlformats.org/drawingml/2006/main">
            <a:off x="4891934" y="4656878"/>
            <a:ext cx="363432" cy="363432"/>
          </a:xfrm>
          <a:prstGeom xmlns:a="http://schemas.openxmlformats.org/drawingml/2006/main" prst="ellipse">
            <a:avLst/>
          </a:prstGeom>
          <a:solidFill xmlns:a="http://schemas.openxmlformats.org/drawingml/2006/main">
            <a:srgbClr val="133D40"/>
          </a:solidFill>
          <a:ln xmlns:a="http://schemas.openxmlformats.org/drawingml/2006/main" w="0">
            <a:noFill/>
          </a:ln>
        </p:spPr>
      </p:sp>
      <p:sp>
        <p:nvSpPr>
          <p:cNvPr id="39" name="marker-text-D">
            <a:extLst xmlns:a="http://schemas.openxmlformats.org/drawingml/2006/main">
              <a:ext uri="{FF2B5EF4-FFF2-40B4-BE49-F238E27FC236}">
                <a16:creationId xmlns:a16="http://schemas.microsoft.com/office/drawing/2014/main" id="{D7F77CD4-5306-4435-BC46-96EF914AA79F}"/>
              </a:ext>
            </a:extLst>
          </p:cNvPr>
          <p:cNvSpPr>
            <a:spLocks xmlns:a="http://schemas.openxmlformats.org/drawingml/2006/main" noGrp="1"/>
          </p:cNvSpPr>
          <p:nvPr/>
        </p:nvSpPr>
        <p:spPr>
          <a:xfrm xmlns:a="http://schemas.openxmlformats.org/drawingml/2006/main">
            <a:off x="4891934" y="4666403"/>
            <a:ext cx="363432" cy="363432"/>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ctr">
              <a:lnSpc>
                <a:spcPct val="106000"/>
              </a:lnSpc>
              <a:buNone/>
              <a:defRPr sz="1875" b="1">
                <a:solidFill>
                  <a:srgbClr val="FFFFFF"/>
                </a:solidFill>
                <a:latin typeface="Arial"/>
                <a:ea typeface="Arial"/>
                <a:cs typeface="Arial"/>
              </a:defRPr>
            </a:pPr>
            <a:r>
              <a:rPr sz="1875" b="1">
                <a:solidFill>
                  <a:srgbClr val="FFFFFF"/>
                </a:solidFill>
                <a:latin typeface="Arial"/>
                <a:ea typeface="Arial"/>
                <a:cs typeface="Arial"/>
              </a:rPr>
              <a:t xml:space="preserve">D</a:t>
            </a:r>
          </a:p>
        </p:txBody>
      </p:sp>
      <p:sp>
        <p:nvSpPr>
          <p:cNvPr id="40" name="text-39">
            <a:extLst xmlns:a="http://schemas.openxmlformats.org/drawingml/2006/main">
              <a:ext uri="{FF2B5EF4-FFF2-40B4-BE49-F238E27FC236}">
                <a16:creationId xmlns:a16="http://schemas.microsoft.com/office/drawing/2014/main" id="{C58527E8-49D9-4180-98F4-521542E7947B}"/>
              </a:ext>
            </a:extLst>
          </p:cNvPr>
          <p:cNvSpPr>
            <a:spLocks xmlns:a="http://schemas.openxmlformats.org/drawingml/2006/main" noGrp="1"/>
          </p:cNvSpPr>
          <p:nvPr/>
        </p:nvSpPr>
        <p:spPr>
          <a:xfrm xmlns:a="http://schemas.openxmlformats.org/drawingml/2006/main">
            <a:off x="5052272" y="5223404"/>
            <a:ext cx="2030942" cy="694796"/>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2188" b="1">
                <a:solidFill>
                  <a:srgbClr val="19353B"/>
                </a:solidFill>
                <a:latin typeface="Arial"/>
                <a:ea typeface="Arial"/>
                <a:cs typeface="Arial"/>
              </a:defRPr>
            </a:pPr>
            <a:r>
              <a:rPr sz="2188" b="1">
                <a:solidFill>
                  <a:srgbClr val="19353B"/>
                </a:solidFill>
                <a:latin typeface="Arial"/>
                <a:ea typeface="Arial"/>
                <a:cs typeface="Arial"/>
              </a:rPr>
              <a:t xml:space="preserve">Long lines</a:t>
            </a:r>
          </a:p>
          <a:p xmlns:a="http://schemas.openxmlformats.org/drawingml/2006/main">
            <a:pPr algn="l">
              <a:lnSpc>
                <a:spcPct val="106000"/>
              </a:lnSpc>
              <a:buNone/>
              <a:defRPr sz="2188" b="1">
                <a:solidFill>
                  <a:srgbClr val="19353B"/>
                </a:solidFill>
                <a:latin typeface="Arial"/>
                <a:ea typeface="Arial"/>
                <a:cs typeface="Arial"/>
              </a:defRPr>
            </a:pPr>
            <a:r>
              <a:rPr sz="2188" b="1">
                <a:solidFill>
                  <a:srgbClr val="19353B"/>
                </a:solidFill>
                <a:latin typeface="Arial"/>
                <a:ea typeface="Arial"/>
                <a:cs typeface="Arial"/>
              </a:rPr>
              <a:t xml:space="preserve">at the gate</a:t>
            </a:r>
          </a:p>
        </p:txBody>
      </p:sp>
      <p:sp>
        <p:nvSpPr>
          <p:cNvPr id="41" name="text-40">
            <a:extLst xmlns:a="http://schemas.openxmlformats.org/drawingml/2006/main">
              <a:ext uri="{FF2B5EF4-FFF2-40B4-BE49-F238E27FC236}">
                <a16:creationId xmlns:a16="http://schemas.microsoft.com/office/drawing/2014/main" id="{6EF16C00-1F4C-44F2-A195-986302DDAA05}"/>
              </a:ext>
            </a:extLst>
          </p:cNvPr>
          <p:cNvSpPr>
            <a:spLocks xmlns:a="http://schemas.openxmlformats.org/drawingml/2006/main" noGrp="1"/>
          </p:cNvSpPr>
          <p:nvPr/>
        </p:nvSpPr>
        <p:spPr>
          <a:xfrm xmlns:a="http://schemas.openxmlformats.org/drawingml/2006/main">
            <a:off x="1107969" y="5725795"/>
            <a:ext cx="1389592" cy="331364"/>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1936" b="0">
                <a:solidFill>
                  <a:srgbClr val="52686A"/>
                </a:solidFill>
                <a:latin typeface="Arial"/>
                <a:ea typeface="Arial"/>
                <a:cs typeface="Arial"/>
              </a:defRPr>
            </a:pPr>
            <a:r>
              <a:rPr sz="1936" b="0">
                <a:solidFill>
                  <a:srgbClr val="52686A"/>
                </a:solidFill>
                <a:latin typeface="Arial"/>
                <a:ea typeface="Arial"/>
                <a:cs typeface="Arial"/>
              </a:rPr>
              <a:t xml:space="preserve">Village</a:t>
            </a:r>
          </a:p>
        </p:txBody>
      </p:sp>
      <p:sp>
        <p:nvSpPr>
          <p:cNvPr id="42" name="text-41">
            <a:extLst xmlns:a="http://schemas.openxmlformats.org/drawingml/2006/main">
              <a:ext uri="{FF2B5EF4-FFF2-40B4-BE49-F238E27FC236}">
                <a16:creationId xmlns:a16="http://schemas.microsoft.com/office/drawing/2014/main" id="{01E0CFCF-AABF-4CD4-B92B-44B84F46979D}"/>
              </a:ext>
            </a:extLst>
          </p:cNvPr>
          <p:cNvSpPr>
            <a:spLocks xmlns:a="http://schemas.openxmlformats.org/drawingml/2006/main" noGrp="1"/>
          </p:cNvSpPr>
          <p:nvPr/>
        </p:nvSpPr>
        <p:spPr>
          <a:xfrm xmlns:a="http://schemas.openxmlformats.org/drawingml/2006/main">
            <a:off x="4079558" y="3406246"/>
            <a:ext cx="855133" cy="331364"/>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2020" b="1">
                <a:solidFill>
                  <a:srgbClr val="19353B"/>
                </a:solidFill>
                <a:latin typeface="Arial"/>
                <a:ea typeface="Arial"/>
                <a:cs typeface="Arial"/>
              </a:defRPr>
            </a:pPr>
            <a:r>
              <a:rPr sz="2020" b="1">
                <a:solidFill>
                  <a:srgbClr val="19353B"/>
                </a:solidFill>
                <a:latin typeface="Arial"/>
                <a:ea typeface="Arial"/>
                <a:cs typeface="Arial"/>
              </a:rPr>
              <a:t xml:space="preserve">Pass</a:t>
            </a:r>
          </a:p>
        </p:txBody>
      </p:sp>
      <p:sp>
        <p:nvSpPr>
          <p:cNvPr id="43" name="text-42">
            <a:extLst xmlns:a="http://schemas.openxmlformats.org/drawingml/2006/main">
              <a:ext uri="{FF2B5EF4-FFF2-40B4-BE49-F238E27FC236}">
                <a16:creationId xmlns:a16="http://schemas.microsoft.com/office/drawing/2014/main" id="{0A25A6B3-809C-4B19-A39A-91DCDA5F6266}"/>
              </a:ext>
            </a:extLst>
          </p:cNvPr>
          <p:cNvSpPr>
            <a:spLocks xmlns:a="http://schemas.openxmlformats.org/drawingml/2006/main" noGrp="1"/>
          </p:cNvSpPr>
          <p:nvPr/>
        </p:nvSpPr>
        <p:spPr>
          <a:xfrm xmlns:a="http://schemas.openxmlformats.org/drawingml/2006/main">
            <a:off x="8629650" y="1676400"/>
            <a:ext cx="2762250" cy="2762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1500" b="1">
                <a:solidFill>
                  <a:srgbClr val="C9A560"/>
                </a:solidFill>
                <a:latin typeface="Arial"/>
                <a:ea typeface="Arial"/>
                <a:cs typeface="Arial"/>
              </a:defRPr>
            </a:pPr>
            <a:r>
              <a:rPr sz="1500" b="1">
                <a:solidFill>
                  <a:srgbClr val="C9A560"/>
                </a:solidFill>
                <a:latin typeface="Arial"/>
                <a:ea typeface="Arial"/>
                <a:cs typeface="Arial"/>
              </a:rPr>
              <a:t xml:space="preserve">ALREADY IN PLACE</a:t>
            </a:r>
          </a:p>
        </p:txBody>
      </p:sp>
      <p:sp>
        <p:nvSpPr>
          <p:cNvPr id="44" name="text-43">
            <a:extLst xmlns:a="http://schemas.openxmlformats.org/drawingml/2006/main">
              <a:ext uri="{FF2B5EF4-FFF2-40B4-BE49-F238E27FC236}">
                <a16:creationId xmlns:a16="http://schemas.microsoft.com/office/drawing/2014/main" id="{4391C90F-F998-4230-B93F-85A8D6480388}"/>
              </a:ext>
            </a:extLst>
          </p:cNvPr>
          <p:cNvSpPr>
            <a:spLocks xmlns:a="http://schemas.openxmlformats.org/drawingml/2006/main" noGrp="1"/>
          </p:cNvSpPr>
          <p:nvPr/>
        </p:nvSpPr>
        <p:spPr>
          <a:xfrm xmlns:a="http://schemas.openxmlformats.org/drawingml/2006/main">
            <a:off x="8629650" y="2076450"/>
            <a:ext cx="2952750" cy="4000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2250" b="0">
                <a:solidFill>
                  <a:srgbClr val="19353B"/>
                </a:solidFill>
                <a:latin typeface="Arial"/>
                <a:ea typeface="Arial"/>
                <a:cs typeface="Arial"/>
              </a:defRPr>
            </a:pPr>
            <a:r>
              <a:rPr sz="2250" b="0">
                <a:solidFill>
                  <a:srgbClr val="19353B"/>
                </a:solidFill>
                <a:latin typeface="Arial"/>
                <a:ea typeface="Arial"/>
                <a:cs typeface="Arial"/>
              </a:rPr>
              <a:t xml:space="preserve">Walls and two towers</a:t>
            </a:r>
          </a:p>
        </p:txBody>
      </p:sp>
      <p:sp>
        <p:nvSpPr>
          <p:cNvPr id="45" name="text-44">
            <a:extLst xmlns:a="http://schemas.openxmlformats.org/drawingml/2006/main">
              <a:ext uri="{FF2B5EF4-FFF2-40B4-BE49-F238E27FC236}">
                <a16:creationId xmlns:a16="http://schemas.microsoft.com/office/drawing/2014/main" id="{7AFA2BE9-B289-461C-99B6-92B8D4C2491E}"/>
              </a:ext>
            </a:extLst>
          </p:cNvPr>
          <p:cNvSpPr>
            <a:spLocks xmlns:a="http://schemas.openxmlformats.org/drawingml/2006/main" noGrp="1"/>
          </p:cNvSpPr>
          <p:nvPr/>
        </p:nvSpPr>
        <p:spPr>
          <a:xfrm xmlns:a="http://schemas.openxmlformats.org/drawingml/2006/main">
            <a:off x="8629650" y="2552700"/>
            <a:ext cx="2952750" cy="4000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2250" b="0">
                <a:solidFill>
                  <a:srgbClr val="19353B"/>
                </a:solidFill>
                <a:latin typeface="Arial"/>
                <a:ea typeface="Arial"/>
                <a:cs typeface="Arial"/>
              </a:defRPr>
            </a:pPr>
            <a:r>
              <a:rPr sz="2250" b="0">
                <a:solidFill>
                  <a:srgbClr val="19353B"/>
                </a:solidFill>
                <a:latin typeface="Arial"/>
                <a:ea typeface="Arial"/>
                <a:cs typeface="Arial"/>
              </a:rPr>
              <a:t xml:space="preserve">Guards and basic food</a:t>
            </a:r>
          </a:p>
        </p:txBody>
      </p:sp>
      <p:sp>
        <p:nvSpPr>
          <p:cNvPr id="46" name="text-45">
            <a:extLst xmlns:a="http://schemas.openxmlformats.org/drawingml/2006/main">
              <a:ext uri="{FF2B5EF4-FFF2-40B4-BE49-F238E27FC236}">
                <a16:creationId xmlns:a16="http://schemas.microsoft.com/office/drawing/2014/main" id="{33069A7D-4062-40C8-91D7-8F1CEA3E72BB}"/>
              </a:ext>
            </a:extLst>
          </p:cNvPr>
          <p:cNvSpPr>
            <a:spLocks xmlns:a="http://schemas.openxmlformats.org/drawingml/2006/main" noGrp="1"/>
          </p:cNvSpPr>
          <p:nvPr/>
        </p:nvSpPr>
        <p:spPr>
          <a:xfrm xmlns:a="http://schemas.openxmlformats.org/drawingml/2006/main">
            <a:off x="8629650" y="3028950"/>
            <a:ext cx="2952750" cy="6286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2250" b="0">
                <a:solidFill>
                  <a:srgbClr val="19353B"/>
                </a:solidFill>
                <a:latin typeface="Arial"/>
                <a:ea typeface="Arial"/>
                <a:cs typeface="Arial"/>
              </a:defRPr>
            </a:pPr>
            <a:r>
              <a:rPr sz="2250" b="0">
                <a:solidFill>
                  <a:srgbClr val="19353B"/>
                </a:solidFill>
                <a:latin typeface="Arial"/>
                <a:ea typeface="Arial"/>
                <a:cs typeface="Arial"/>
              </a:rPr>
              <a:t xml:space="preserve">A crossing near a village</a:t>
            </a:r>
          </a:p>
        </p:txBody>
      </p:sp>
      <p:sp>
        <p:nvSpPr>
          <p:cNvPr id="47" name="text-46">
            <a:extLst xmlns:a="http://schemas.openxmlformats.org/drawingml/2006/main">
              <a:ext uri="{FF2B5EF4-FFF2-40B4-BE49-F238E27FC236}">
                <a16:creationId xmlns:a16="http://schemas.microsoft.com/office/drawing/2014/main" id="{E2116152-A817-49EF-8EED-C1CF0FE729D9}"/>
              </a:ext>
            </a:extLst>
          </p:cNvPr>
          <p:cNvSpPr>
            <a:spLocks xmlns:a="http://schemas.openxmlformats.org/drawingml/2006/main" noGrp="1"/>
          </p:cNvSpPr>
          <p:nvPr/>
        </p:nvSpPr>
        <p:spPr>
          <a:xfrm xmlns:a="http://schemas.openxmlformats.org/drawingml/2006/main">
            <a:off x="8629650" y="4286250"/>
            <a:ext cx="1143000" cy="2762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1500" b="1">
                <a:solidFill>
                  <a:srgbClr val="C9A560"/>
                </a:solidFill>
                <a:latin typeface="Arial"/>
                <a:ea typeface="Arial"/>
                <a:cs typeface="Arial"/>
              </a:defRPr>
            </a:pPr>
            <a:r>
              <a:rPr sz="1500" b="1">
                <a:solidFill>
                  <a:srgbClr val="C9A560"/>
                </a:solidFill>
                <a:latin typeface="Arial"/>
                <a:ea typeface="Arial"/>
                <a:cs typeface="Arial"/>
              </a:rPr>
              <a:t xml:space="preserve">ASK</a:t>
            </a:r>
          </a:p>
        </p:txBody>
      </p:sp>
      <p:sp>
        <p:nvSpPr>
          <p:cNvPr id="48" name="text-47">
            <a:extLst xmlns:a="http://schemas.openxmlformats.org/drawingml/2006/main">
              <a:ext uri="{FF2B5EF4-FFF2-40B4-BE49-F238E27FC236}">
                <a16:creationId xmlns:a16="http://schemas.microsoft.com/office/drawing/2014/main" id="{A3678CF1-7FBB-44BF-9063-57D7873CAD69}"/>
              </a:ext>
            </a:extLst>
          </p:cNvPr>
          <p:cNvSpPr>
            <a:spLocks xmlns:a="http://schemas.openxmlformats.org/drawingml/2006/main" noGrp="1"/>
          </p:cNvSpPr>
          <p:nvPr/>
        </p:nvSpPr>
        <p:spPr>
          <a:xfrm xmlns:a="http://schemas.openxmlformats.org/drawingml/2006/main">
            <a:off x="8629650" y="4686300"/>
            <a:ext cx="2952750" cy="13049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2325" b="1">
                <a:solidFill>
                  <a:srgbClr val="19353B"/>
                </a:solidFill>
                <a:latin typeface="Arial"/>
                <a:ea typeface="Arial"/>
                <a:cs typeface="Arial"/>
              </a:defRPr>
            </a:pPr>
            <a:r>
              <a:rPr sz="2325" b="1">
                <a:solidFill>
                  <a:srgbClr val="19353B"/>
                </a:solidFill>
                <a:latin typeface="Arial"/>
                <a:ea typeface="Arial"/>
                <a:cs typeface="Arial"/>
              </a:rPr>
              <a:t xml:space="preserve">Which problem affects repair, watching, supplies or movement?</a:t>
            </a:r>
          </a:p>
        </p:txBody>
      </p:sp>
      <p:sp>
        <p:nvSpPr>
          <p:cNvPr id="49" name="credit">
            <a:extLst xmlns:a="http://schemas.openxmlformats.org/drawingml/2006/main">
              <a:ext uri="{FF2B5EF4-FFF2-40B4-BE49-F238E27FC236}">
                <a16:creationId xmlns:a16="http://schemas.microsoft.com/office/drawing/2014/main" id="{F7319AA3-4498-4BD6-9FF3-9CFA49FA3D0C}"/>
              </a:ext>
            </a:extLst>
          </p:cNvPr>
          <p:cNvSpPr>
            <a:spLocks xmlns:a="http://schemas.openxmlformats.org/drawingml/2006/main" noGrp="1"/>
          </p:cNvSpPr>
          <p:nvPr/>
        </p:nvSpPr>
        <p:spPr>
          <a:xfrm xmlns:a="http://schemas.openxmlformats.org/drawingml/2006/main">
            <a:off x="457200" y="6486525"/>
            <a:ext cx="9286875" cy="2000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1050" b="0">
                <a:solidFill>
                  <a:srgbClr val="52686A"/>
                </a:solidFill>
                <a:latin typeface="Arial"/>
                <a:ea typeface="Arial"/>
                <a:cs typeface="Arial"/>
              </a:defRPr>
            </a:pPr>
            <a:r>
              <a:rPr sz="1050" b="0">
                <a:solidFill>
                  <a:srgbClr val="52686A"/>
                </a:solidFill>
                <a:latin typeface="Arial"/>
                <a:ea typeface="Arial"/>
                <a:cs typeface="Arial"/>
              </a:rPr>
              <a:t xml:space="preserve">A fictional Ming border post, late 1500s</a:t>
            </a:r>
          </a:p>
        </p:txBody>
      </p:sp>
      <p:sp>
        <p:nvSpPr>
          <p:cNvPr id="50" name="page-marker">
            <a:extLst xmlns:a="http://schemas.openxmlformats.org/drawingml/2006/main">
              <a:ext uri="{FF2B5EF4-FFF2-40B4-BE49-F238E27FC236}">
                <a16:creationId xmlns:a16="http://schemas.microsoft.com/office/drawing/2014/main" id="{168C18E8-731F-40C3-968E-B33E5DF43BE7}"/>
              </a:ext>
            </a:extLst>
          </p:cNvPr>
          <p:cNvSpPr>
            <a:spLocks xmlns:a="http://schemas.openxmlformats.org/drawingml/2006/main" noGrp="1"/>
          </p:cNvSpPr>
          <p:nvPr/>
        </p:nvSpPr>
        <p:spPr>
          <a:xfrm xmlns:a="http://schemas.openxmlformats.org/drawingml/2006/main">
            <a:off x="9048750" y="6486525"/>
            <a:ext cx="2724150" cy="21907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r">
              <a:lnSpc>
                <a:spcPct val="106000"/>
              </a:lnSpc>
              <a:buNone/>
              <a:defRPr sz="1125" b="0">
                <a:solidFill>
                  <a:srgbClr val="52686A"/>
                </a:solidFill>
                <a:latin typeface="Arial"/>
                <a:ea typeface="Arial"/>
                <a:cs typeface="Arial"/>
              </a:defRPr>
            </a:pPr>
            <a:r>
              <a:rPr sz="1125" b="0">
                <a:solidFill>
                  <a:srgbClr val="52686A"/>
                </a:solidFill>
                <a:latin typeface="Arial"/>
                <a:ea typeface="Arial"/>
                <a:cs typeface="Arial"/>
              </a:rPr>
              <a:t xml:space="preserve">13  China History Studio  v2.3</a:t>
            </a:r>
          </a:p>
        </p:txBody>
      </p:sp>
    </p:spTree>
    <p:extLst>
      <p:ext uri="{BB962C8B-B14F-4D97-AF65-F5344CB8AC3E}">
        <p14:creationId xmlns:p14="http://schemas.microsoft.com/office/powerpoint/2010/main" val="1160086794"/>
      </p:ext>
    </p:extLst>
  </p:cSld>
</p:sld>
</file>

<file path=ppt/slides/slide14.xml><?xml version="1.0" encoding="utf-8"?>
<p:sld xmlns:p="http://schemas.openxmlformats.org/presentationml/2006/main">
  <p:cSld>
    <p:bg>
      <p:bgPr>
        <a:solidFill xmlns:a="http://schemas.openxmlformats.org/drawingml/2006/main">
          <a:srgbClr val="F5F1E7"/>
        </a:solidFill>
      </p:bgPr>
    </p:bg>
    <p:spTree>
      <p:nvGrpSpPr>
        <p:cNvPr id="1" name=""/>
        <p:cNvGrpSpPr/>
        <p:nvPr/>
      </p:nvGrpSpPr>
      <p:grpSpPr>
        <a:xfrm xmlns:a="http://schemas.openxmlformats.org/drawingml/2006/main"/>
      </p:grpSpPr>
      <p:sp>
        <p:nvSpPr>
          <p:cNvPr id="25" name="slide-title">
            <a:extLst xmlns:a="http://schemas.openxmlformats.org/drawingml/2006/main">
              <a:ext uri="{FF2B5EF4-FFF2-40B4-BE49-F238E27FC236}">
                <a16:creationId xmlns:a16="http://schemas.microsoft.com/office/drawing/2014/main" id="{29A95B34-84FA-4540-BC98-DB603914D31E}"/>
              </a:ext>
            </a:extLst>
          </p:cNvPr>
          <p:cNvSpPr>
            <a:spLocks xmlns:a="http://schemas.openxmlformats.org/drawingml/2006/main" noGrp="1"/>
          </p:cNvSpPr>
          <p:nvPr/>
        </p:nvSpPr>
        <p:spPr>
          <a:xfrm xmlns:a="http://schemas.openxmlformats.org/drawingml/2006/main">
            <a:off x="457200" y="285750"/>
            <a:ext cx="11277600" cy="6858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4050" b="0">
                <a:solidFill>
                  <a:srgbClr val="19353B"/>
                </a:solidFill>
                <a:latin typeface="Georgia"/>
                <a:ea typeface="Georgia"/>
                <a:cs typeface="Georgia"/>
              </a:defRPr>
            </a:pPr>
            <a:r>
              <a:rPr sz="4050" b="0">
                <a:solidFill>
                  <a:srgbClr val="19353B"/>
                </a:solidFill>
                <a:latin typeface="Georgia"/>
                <a:ea typeface="Georgia"/>
                <a:cs typeface="Georgia"/>
              </a:rPr>
              <a:t xml:space="preserve">Four possible improvements</a:t>
            </a:r>
          </a:p>
        </p:txBody>
      </p:sp>
      <p:sp>
        <p:nvSpPr>
          <p:cNvPr id="2" name="slide-subtitle">
            <a:extLst xmlns:a="http://schemas.openxmlformats.org/drawingml/2006/main">
              <a:ext uri="{FF2B5EF4-FFF2-40B4-BE49-F238E27FC236}">
                <a16:creationId xmlns:a16="http://schemas.microsoft.com/office/drawing/2014/main" id="{1B092070-7489-4792-AF03-9ADCF4B389CA}"/>
              </a:ext>
            </a:extLst>
          </p:cNvPr>
          <p:cNvSpPr>
            <a:spLocks xmlns:a="http://schemas.openxmlformats.org/drawingml/2006/main" noGrp="1"/>
          </p:cNvSpPr>
          <p:nvPr/>
        </p:nvSpPr>
        <p:spPr>
          <a:xfrm xmlns:a="http://schemas.openxmlformats.org/drawingml/2006/main">
            <a:off x="476250" y="971550"/>
            <a:ext cx="11220450" cy="4000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2025" b="0">
                <a:solidFill>
                  <a:srgbClr val="52686A"/>
                </a:solidFill>
                <a:latin typeface="Arial"/>
                <a:ea typeface="Arial"/>
                <a:cs typeface="Arial"/>
              </a:defRPr>
            </a:pPr>
            <a:r>
              <a:rPr sz="2025" b="0">
                <a:solidFill>
                  <a:srgbClr val="52686A"/>
                </a:solidFill>
                <a:latin typeface="Arial"/>
                <a:ea typeface="Arial"/>
                <a:cs typeface="Arial"/>
              </a:rPr>
              <a:t xml:space="preserve">Each action has one direct effect.</a:t>
            </a:r>
          </a:p>
        </p:txBody>
      </p:sp>
      <p:pic>
        <p:nvPicPr>
          <p:cNvPr id="27" name=""/>
          <p:cNvPicPr>
            <a:picLocks xmlns:a="http://schemas.openxmlformats.org/drawingml/2006/main" noChangeAspect="1"/>
          </p:cNvPicPr>
          <p:nvPr/>
        </p:nvPicPr>
        <p:blipFill>
          <a:blip xmlns:r="http://schemas.openxmlformats.org/officeDocument/2006/relationships" xmlns:a="http://schemas.openxmlformats.org/drawingml/2006/main" r:embed="R0145f9ca827a4f64"/>
          <a:srcRect xmlns:a="http://schemas.openxmlformats.org/drawingml/2006/main" l="0" t="0" r="0" b="0"/>
          <a:stretch xmlns:a="http://schemas.openxmlformats.org/drawingml/2006/main">
            <a:fillRect l="0" t="0" r="0" b="0"/>
          </a:stretch>
        </p:blipFill>
        <p:spPr>
          <a:xfrm xmlns:a="http://schemas.openxmlformats.org/drawingml/2006/main">
            <a:off x="685800" y="1466850"/>
            <a:ext cx="1571625" cy="1066800"/>
          </a:xfrm>
          <a:prstGeom xmlns:a="http://schemas.openxmlformats.org/drawingml/2006/main" prst="rect">
            <a:avLst/>
          </a:prstGeom>
        </p:spPr>
      </p:pic>
      <p:sp>
        <p:nvSpPr>
          <p:cNvPr id="4" name="text-3">
            <a:extLst xmlns:a="http://schemas.openxmlformats.org/drawingml/2006/main">
              <a:ext uri="{FF2B5EF4-FFF2-40B4-BE49-F238E27FC236}">
                <a16:creationId xmlns:a16="http://schemas.microsoft.com/office/drawing/2014/main" id="{36E6F2EF-B90C-4C80-82C3-5AE805CE80F5}"/>
              </a:ext>
            </a:extLst>
          </p:cNvPr>
          <p:cNvSpPr>
            <a:spLocks xmlns:a="http://schemas.openxmlformats.org/drawingml/2006/main" noGrp="1"/>
          </p:cNvSpPr>
          <p:nvPr/>
        </p:nvSpPr>
        <p:spPr>
          <a:xfrm xmlns:a="http://schemas.openxmlformats.org/drawingml/2006/main">
            <a:off x="2600325" y="1476375"/>
            <a:ext cx="352425" cy="4572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2775" b="1">
                <a:solidFill>
                  <a:srgbClr val="19353B"/>
                </a:solidFill>
                <a:latin typeface="Arial"/>
                <a:ea typeface="Arial"/>
                <a:cs typeface="Arial"/>
              </a:defRPr>
            </a:pPr>
            <a:r>
              <a:rPr sz="2775" b="1">
                <a:solidFill>
                  <a:srgbClr val="19353B"/>
                </a:solidFill>
                <a:latin typeface="Arial"/>
                <a:ea typeface="Arial"/>
                <a:cs typeface="Arial"/>
              </a:rPr>
              <a:t xml:space="preserve">A</a:t>
            </a:r>
          </a:p>
        </p:txBody>
      </p:sp>
      <p:sp>
        <p:nvSpPr>
          <p:cNvPr id="5" name="text-4">
            <a:extLst xmlns:a="http://schemas.openxmlformats.org/drawingml/2006/main">
              <a:ext uri="{FF2B5EF4-FFF2-40B4-BE49-F238E27FC236}">
                <a16:creationId xmlns:a16="http://schemas.microsoft.com/office/drawing/2014/main" id="{F50951AC-0226-4CC5-A1EC-937E03FB3197}"/>
              </a:ext>
            </a:extLst>
          </p:cNvPr>
          <p:cNvSpPr>
            <a:spLocks xmlns:a="http://schemas.openxmlformats.org/drawingml/2006/main" noGrp="1"/>
          </p:cNvSpPr>
          <p:nvPr/>
        </p:nvSpPr>
        <p:spPr>
          <a:xfrm xmlns:a="http://schemas.openxmlformats.org/drawingml/2006/main">
            <a:off x="3057525" y="1476375"/>
            <a:ext cx="7953375" cy="4572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2775" b="1">
                <a:solidFill>
                  <a:srgbClr val="19353B"/>
                </a:solidFill>
                <a:latin typeface="Arial"/>
                <a:ea typeface="Arial"/>
                <a:cs typeface="Arial"/>
              </a:defRPr>
            </a:pPr>
            <a:r>
              <a:rPr sz="2775" b="1">
                <a:solidFill>
                  <a:srgbClr val="19353B"/>
                </a:solidFill>
                <a:latin typeface="Arial"/>
                <a:ea typeface="Arial"/>
                <a:cs typeface="Arial"/>
              </a:rPr>
              <a:t xml:space="preserve">Repair the damaged wall</a:t>
            </a:r>
          </a:p>
        </p:txBody>
      </p:sp>
      <p:sp>
        <p:nvSpPr>
          <p:cNvPr id="6" name="text-5">
            <a:extLst xmlns:a="http://schemas.openxmlformats.org/drawingml/2006/main">
              <a:ext uri="{FF2B5EF4-FFF2-40B4-BE49-F238E27FC236}">
                <a16:creationId xmlns:a16="http://schemas.microsoft.com/office/drawing/2014/main" id="{D1AEB5C1-CB7D-4068-8685-2DBA2296E504}"/>
              </a:ext>
            </a:extLst>
          </p:cNvPr>
          <p:cNvSpPr>
            <a:spLocks xmlns:a="http://schemas.openxmlformats.org/drawingml/2006/main" noGrp="1"/>
          </p:cNvSpPr>
          <p:nvPr/>
        </p:nvSpPr>
        <p:spPr>
          <a:xfrm xmlns:a="http://schemas.openxmlformats.org/drawingml/2006/main">
            <a:off x="2619375" y="2019300"/>
            <a:ext cx="8239125" cy="37147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2250" b="0">
                <a:solidFill>
                  <a:srgbClr val="52686A"/>
                </a:solidFill>
                <a:latin typeface="Arial"/>
                <a:ea typeface="Arial"/>
                <a:cs typeface="Arial"/>
              </a:defRPr>
            </a:pPr>
            <a:r>
              <a:rPr sz="2250" b="0">
                <a:solidFill>
                  <a:srgbClr val="52686A"/>
                </a:solidFill>
                <a:latin typeface="Arial"/>
                <a:ea typeface="Arial"/>
                <a:cs typeface="Arial"/>
              </a:rPr>
              <a:t xml:space="preserve">Close a weak section.</a:t>
            </a:r>
          </a:p>
        </p:txBody>
      </p:sp>
      <p:sp>
        <p:nvSpPr>
          <p:cNvPr id="7" name="">
            <a:extLst xmlns:a="http://schemas.openxmlformats.org/drawingml/2006/main">
              <a:ext uri="{FF2B5EF4-FFF2-40B4-BE49-F238E27FC236}">
                <a16:creationId xmlns:a16="http://schemas.microsoft.com/office/drawing/2014/main" id="{F1A5EB09-18D8-4632-A956-4FC21163A53D}"/>
              </a:ext>
            </a:extLst>
          </p:cNvPr>
          <p:cNvSpPr>
            <a:spLocks xmlns:a="http://schemas.openxmlformats.org/drawingml/2006/main" noGrp="1"/>
          </p:cNvSpPr>
          <p:nvPr/>
        </p:nvSpPr>
        <p:spPr>
          <a:xfrm xmlns:a="http://schemas.openxmlformats.org/drawingml/2006/main" flipV="0">
            <a:off x="2571750" y="2571750"/>
            <a:ext cx="8839200" cy="0"/>
          </a:xfrm>
          <a:prstGeom xmlns:a="http://schemas.openxmlformats.org/drawingml/2006/main" prst="line">
            <a:avLst/>
          </a:prstGeom>
          <a:noFill xmlns:a="http://schemas.openxmlformats.org/drawingml/2006/main"/>
          <a:ln xmlns:a="http://schemas.openxmlformats.org/drawingml/2006/main" w="9525">
            <a:solidFill>
              <a:srgbClr val="C7CFCA"/>
            </a:solidFill>
            <a:prstDash val="solid"/>
          </a:ln>
        </p:spPr>
      </p:sp>
      <p:pic>
        <p:nvPicPr>
          <p:cNvPr id="32" name=""/>
          <p:cNvPicPr>
            <a:picLocks xmlns:a="http://schemas.openxmlformats.org/drawingml/2006/main" noChangeAspect="1"/>
          </p:cNvPicPr>
          <p:nvPr/>
        </p:nvPicPr>
        <p:blipFill>
          <a:blip xmlns:r="http://schemas.openxmlformats.org/officeDocument/2006/relationships" xmlns:a="http://schemas.openxmlformats.org/drawingml/2006/main" r:embed="R1bb0145a706f45d6"/>
          <a:srcRect xmlns:a="http://schemas.openxmlformats.org/drawingml/2006/main" l="0" t="0" r="0" b="0"/>
          <a:stretch xmlns:a="http://schemas.openxmlformats.org/drawingml/2006/main">
            <a:fillRect l="0" t="0" r="0" b="0"/>
          </a:stretch>
        </p:blipFill>
        <p:spPr>
          <a:xfrm xmlns:a="http://schemas.openxmlformats.org/drawingml/2006/main">
            <a:off x="685800" y="2667000"/>
            <a:ext cx="1571625" cy="1066800"/>
          </a:xfrm>
          <a:prstGeom xmlns:a="http://schemas.openxmlformats.org/drawingml/2006/main" prst="rect">
            <a:avLst/>
          </a:prstGeom>
        </p:spPr>
      </p:pic>
      <p:sp>
        <p:nvSpPr>
          <p:cNvPr id="9" name="text-8">
            <a:extLst xmlns:a="http://schemas.openxmlformats.org/drawingml/2006/main">
              <a:ext uri="{FF2B5EF4-FFF2-40B4-BE49-F238E27FC236}">
                <a16:creationId xmlns:a16="http://schemas.microsoft.com/office/drawing/2014/main" id="{BAE2D0F2-BDCC-473B-8C6A-890D8B7492E7}"/>
              </a:ext>
            </a:extLst>
          </p:cNvPr>
          <p:cNvSpPr>
            <a:spLocks xmlns:a="http://schemas.openxmlformats.org/drawingml/2006/main" noGrp="1"/>
          </p:cNvSpPr>
          <p:nvPr/>
        </p:nvSpPr>
        <p:spPr>
          <a:xfrm xmlns:a="http://schemas.openxmlformats.org/drawingml/2006/main">
            <a:off x="2600325" y="2676525"/>
            <a:ext cx="352425" cy="4572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2775" b="1">
                <a:solidFill>
                  <a:srgbClr val="19353B"/>
                </a:solidFill>
                <a:latin typeface="Arial"/>
                <a:ea typeface="Arial"/>
                <a:cs typeface="Arial"/>
              </a:defRPr>
            </a:pPr>
            <a:r>
              <a:rPr sz="2775" b="1">
                <a:solidFill>
                  <a:srgbClr val="19353B"/>
                </a:solidFill>
                <a:latin typeface="Arial"/>
                <a:ea typeface="Arial"/>
                <a:cs typeface="Arial"/>
              </a:rPr>
              <a:t xml:space="preserve">B</a:t>
            </a:r>
          </a:p>
        </p:txBody>
      </p:sp>
      <p:sp>
        <p:nvSpPr>
          <p:cNvPr id="10" name="text-9">
            <a:extLst xmlns:a="http://schemas.openxmlformats.org/drawingml/2006/main">
              <a:ext uri="{FF2B5EF4-FFF2-40B4-BE49-F238E27FC236}">
                <a16:creationId xmlns:a16="http://schemas.microsoft.com/office/drawing/2014/main" id="{D2B542E2-5EA0-46E9-8C9E-E9F0D93E33C6}"/>
              </a:ext>
            </a:extLst>
          </p:cNvPr>
          <p:cNvSpPr>
            <a:spLocks xmlns:a="http://schemas.openxmlformats.org/drawingml/2006/main" noGrp="1"/>
          </p:cNvSpPr>
          <p:nvPr/>
        </p:nvSpPr>
        <p:spPr>
          <a:xfrm xmlns:a="http://schemas.openxmlformats.org/drawingml/2006/main">
            <a:off x="3057525" y="2676525"/>
            <a:ext cx="7953375" cy="4572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2775" b="1">
                <a:solidFill>
                  <a:srgbClr val="19353B"/>
                </a:solidFill>
                <a:latin typeface="Arial"/>
                <a:ea typeface="Arial"/>
                <a:cs typeface="Arial"/>
              </a:defRPr>
            </a:pPr>
            <a:r>
              <a:rPr sz="2775" b="1">
                <a:solidFill>
                  <a:srgbClr val="19353B"/>
                </a:solidFill>
                <a:latin typeface="Arial"/>
                <a:ea typeface="Arial"/>
                <a:cs typeface="Arial"/>
              </a:rPr>
              <a:t xml:space="preserve">Put guards on watch</a:t>
            </a:r>
          </a:p>
        </p:txBody>
      </p:sp>
      <p:sp>
        <p:nvSpPr>
          <p:cNvPr id="11" name="text-10">
            <a:extLst xmlns:a="http://schemas.openxmlformats.org/drawingml/2006/main">
              <a:ext uri="{FF2B5EF4-FFF2-40B4-BE49-F238E27FC236}">
                <a16:creationId xmlns:a16="http://schemas.microsoft.com/office/drawing/2014/main" id="{C748F69F-3120-4CD3-A11B-43280E79DCA1}"/>
              </a:ext>
            </a:extLst>
          </p:cNvPr>
          <p:cNvSpPr>
            <a:spLocks xmlns:a="http://schemas.openxmlformats.org/drawingml/2006/main" noGrp="1"/>
          </p:cNvSpPr>
          <p:nvPr/>
        </p:nvSpPr>
        <p:spPr>
          <a:xfrm xmlns:a="http://schemas.openxmlformats.org/drawingml/2006/main">
            <a:off x="2619375" y="3219450"/>
            <a:ext cx="8239125" cy="37147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2250" b="0">
                <a:solidFill>
                  <a:srgbClr val="52686A"/>
                </a:solidFill>
                <a:latin typeface="Arial"/>
                <a:ea typeface="Arial"/>
                <a:cs typeface="Arial"/>
              </a:defRPr>
            </a:pPr>
            <a:r>
              <a:rPr sz="2250" b="0">
                <a:solidFill>
                  <a:srgbClr val="52686A"/>
                </a:solidFill>
                <a:latin typeface="Arial"/>
                <a:ea typeface="Arial"/>
                <a:cs typeface="Arial"/>
              </a:rPr>
              <a:t xml:space="preserve">Spot danger and send a warning.</a:t>
            </a:r>
          </a:p>
        </p:txBody>
      </p:sp>
      <p:sp>
        <p:nvSpPr>
          <p:cNvPr id="12" name="">
            <a:extLst xmlns:a="http://schemas.openxmlformats.org/drawingml/2006/main">
              <a:ext uri="{FF2B5EF4-FFF2-40B4-BE49-F238E27FC236}">
                <a16:creationId xmlns:a16="http://schemas.microsoft.com/office/drawing/2014/main" id="{D6038ED3-2364-4933-84D8-829309907D17}"/>
              </a:ext>
            </a:extLst>
          </p:cNvPr>
          <p:cNvSpPr>
            <a:spLocks xmlns:a="http://schemas.openxmlformats.org/drawingml/2006/main" noGrp="1"/>
          </p:cNvSpPr>
          <p:nvPr/>
        </p:nvSpPr>
        <p:spPr>
          <a:xfrm xmlns:a="http://schemas.openxmlformats.org/drawingml/2006/main" flipV="0">
            <a:off x="2571750" y="3771900"/>
            <a:ext cx="8839200" cy="0"/>
          </a:xfrm>
          <a:prstGeom xmlns:a="http://schemas.openxmlformats.org/drawingml/2006/main" prst="line">
            <a:avLst/>
          </a:prstGeom>
          <a:noFill xmlns:a="http://schemas.openxmlformats.org/drawingml/2006/main"/>
          <a:ln xmlns:a="http://schemas.openxmlformats.org/drawingml/2006/main" w="9525">
            <a:solidFill>
              <a:srgbClr val="C7CFCA"/>
            </a:solidFill>
            <a:prstDash val="solid"/>
          </a:ln>
        </p:spPr>
      </p:sp>
      <p:pic>
        <p:nvPicPr>
          <p:cNvPr id="37" name=""/>
          <p:cNvPicPr>
            <a:picLocks xmlns:a="http://schemas.openxmlformats.org/drawingml/2006/main" noChangeAspect="1"/>
          </p:cNvPicPr>
          <p:nvPr/>
        </p:nvPicPr>
        <p:blipFill>
          <a:blip xmlns:r="http://schemas.openxmlformats.org/officeDocument/2006/relationships" xmlns:a="http://schemas.openxmlformats.org/drawingml/2006/main" r:embed="Rb239fd00adf84792"/>
          <a:srcRect xmlns:a="http://schemas.openxmlformats.org/drawingml/2006/main" l="0" t="0" r="0" b="0"/>
          <a:stretch xmlns:a="http://schemas.openxmlformats.org/drawingml/2006/main">
            <a:fillRect l="0" t="0" r="0" b="0"/>
          </a:stretch>
        </p:blipFill>
        <p:spPr>
          <a:xfrm xmlns:a="http://schemas.openxmlformats.org/drawingml/2006/main">
            <a:off x="685800" y="3867150"/>
            <a:ext cx="1571625" cy="1066800"/>
          </a:xfrm>
          <a:prstGeom xmlns:a="http://schemas.openxmlformats.org/drawingml/2006/main" prst="rect">
            <a:avLst/>
          </a:prstGeom>
        </p:spPr>
      </p:pic>
      <p:sp>
        <p:nvSpPr>
          <p:cNvPr id="14" name="text-13">
            <a:extLst xmlns:a="http://schemas.openxmlformats.org/drawingml/2006/main">
              <a:ext uri="{FF2B5EF4-FFF2-40B4-BE49-F238E27FC236}">
                <a16:creationId xmlns:a16="http://schemas.microsoft.com/office/drawing/2014/main" id="{215BD75E-B923-43E6-8C24-76E642E79A49}"/>
              </a:ext>
            </a:extLst>
          </p:cNvPr>
          <p:cNvSpPr>
            <a:spLocks xmlns:a="http://schemas.openxmlformats.org/drawingml/2006/main" noGrp="1"/>
          </p:cNvSpPr>
          <p:nvPr/>
        </p:nvSpPr>
        <p:spPr>
          <a:xfrm xmlns:a="http://schemas.openxmlformats.org/drawingml/2006/main">
            <a:off x="2600325" y="3876675"/>
            <a:ext cx="352425" cy="4572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2775" b="1">
                <a:solidFill>
                  <a:srgbClr val="19353B"/>
                </a:solidFill>
                <a:latin typeface="Arial"/>
                <a:ea typeface="Arial"/>
                <a:cs typeface="Arial"/>
              </a:defRPr>
            </a:pPr>
            <a:r>
              <a:rPr sz="2775" b="1">
                <a:solidFill>
                  <a:srgbClr val="19353B"/>
                </a:solidFill>
                <a:latin typeface="Arial"/>
                <a:ea typeface="Arial"/>
                <a:cs typeface="Arial"/>
              </a:rPr>
              <a:t xml:space="preserve">C</a:t>
            </a:r>
          </a:p>
        </p:txBody>
      </p:sp>
      <p:sp>
        <p:nvSpPr>
          <p:cNvPr id="15" name="text-14">
            <a:extLst xmlns:a="http://schemas.openxmlformats.org/drawingml/2006/main">
              <a:ext uri="{FF2B5EF4-FFF2-40B4-BE49-F238E27FC236}">
                <a16:creationId xmlns:a16="http://schemas.microsoft.com/office/drawing/2014/main" id="{9EDFC46B-0CA3-43E5-B773-73173792D0F8}"/>
              </a:ext>
            </a:extLst>
          </p:cNvPr>
          <p:cNvSpPr>
            <a:spLocks xmlns:a="http://schemas.openxmlformats.org/drawingml/2006/main" noGrp="1"/>
          </p:cNvSpPr>
          <p:nvPr/>
        </p:nvSpPr>
        <p:spPr>
          <a:xfrm xmlns:a="http://schemas.openxmlformats.org/drawingml/2006/main">
            <a:off x="3057525" y="3876675"/>
            <a:ext cx="7953375" cy="4572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2775" b="1">
                <a:solidFill>
                  <a:srgbClr val="19353B"/>
                </a:solidFill>
                <a:latin typeface="Arial"/>
                <a:ea typeface="Arial"/>
                <a:cs typeface="Arial"/>
              </a:defRPr>
            </a:pPr>
            <a:r>
              <a:rPr sz="2775" b="1">
                <a:solidFill>
                  <a:srgbClr val="19353B"/>
                </a:solidFill>
                <a:latin typeface="Arial"/>
                <a:ea typeface="Arial"/>
                <a:cs typeface="Arial"/>
              </a:rPr>
              <a:t xml:space="preserve">Fix the supply road</a:t>
            </a:r>
          </a:p>
        </p:txBody>
      </p:sp>
      <p:sp>
        <p:nvSpPr>
          <p:cNvPr id="16" name="text-15">
            <a:extLst xmlns:a="http://schemas.openxmlformats.org/drawingml/2006/main">
              <a:ext uri="{FF2B5EF4-FFF2-40B4-BE49-F238E27FC236}">
                <a16:creationId xmlns:a16="http://schemas.microsoft.com/office/drawing/2014/main" id="{0A449EAE-3C01-4143-A38A-855A29B8908B}"/>
              </a:ext>
            </a:extLst>
          </p:cNvPr>
          <p:cNvSpPr>
            <a:spLocks xmlns:a="http://schemas.openxmlformats.org/drawingml/2006/main" noGrp="1"/>
          </p:cNvSpPr>
          <p:nvPr/>
        </p:nvSpPr>
        <p:spPr>
          <a:xfrm xmlns:a="http://schemas.openxmlformats.org/drawingml/2006/main">
            <a:off x="2619375" y="4419600"/>
            <a:ext cx="8239125" cy="37147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2250" b="0">
                <a:solidFill>
                  <a:srgbClr val="52686A"/>
                </a:solidFill>
                <a:latin typeface="Arial"/>
                <a:ea typeface="Arial"/>
                <a:cs typeface="Arial"/>
              </a:defRPr>
            </a:pPr>
            <a:r>
              <a:rPr sz="2250" b="0">
                <a:solidFill>
                  <a:srgbClr val="52686A"/>
                </a:solidFill>
                <a:latin typeface="Arial"/>
                <a:ea typeface="Arial"/>
                <a:cs typeface="Arial"/>
              </a:rPr>
              <a:t xml:space="preserve">Help food and equipment reach the fort.</a:t>
            </a:r>
          </a:p>
        </p:txBody>
      </p:sp>
      <p:sp>
        <p:nvSpPr>
          <p:cNvPr id="17" name="">
            <a:extLst xmlns:a="http://schemas.openxmlformats.org/drawingml/2006/main">
              <a:ext uri="{FF2B5EF4-FFF2-40B4-BE49-F238E27FC236}">
                <a16:creationId xmlns:a16="http://schemas.microsoft.com/office/drawing/2014/main" id="{AB774788-AD2B-4C22-A0F3-6034950D57A7}"/>
              </a:ext>
            </a:extLst>
          </p:cNvPr>
          <p:cNvSpPr>
            <a:spLocks xmlns:a="http://schemas.openxmlformats.org/drawingml/2006/main" noGrp="1"/>
          </p:cNvSpPr>
          <p:nvPr/>
        </p:nvSpPr>
        <p:spPr>
          <a:xfrm xmlns:a="http://schemas.openxmlformats.org/drawingml/2006/main" flipV="0">
            <a:off x="2571750" y="4972050"/>
            <a:ext cx="8839200" cy="0"/>
          </a:xfrm>
          <a:prstGeom xmlns:a="http://schemas.openxmlformats.org/drawingml/2006/main" prst="line">
            <a:avLst/>
          </a:prstGeom>
          <a:noFill xmlns:a="http://schemas.openxmlformats.org/drawingml/2006/main"/>
          <a:ln xmlns:a="http://schemas.openxmlformats.org/drawingml/2006/main" w="9525">
            <a:solidFill>
              <a:srgbClr val="C7CFCA"/>
            </a:solidFill>
            <a:prstDash val="solid"/>
          </a:ln>
        </p:spPr>
      </p:sp>
      <p:pic>
        <p:nvPicPr>
          <p:cNvPr id="42" name=""/>
          <p:cNvPicPr>
            <a:picLocks xmlns:a="http://schemas.openxmlformats.org/drawingml/2006/main" noChangeAspect="1"/>
          </p:cNvPicPr>
          <p:nvPr/>
        </p:nvPicPr>
        <p:blipFill>
          <a:blip xmlns:r="http://schemas.openxmlformats.org/officeDocument/2006/relationships" xmlns:a="http://schemas.openxmlformats.org/drawingml/2006/main" r:embed="Ra78088138de14013"/>
          <a:srcRect xmlns:a="http://schemas.openxmlformats.org/drawingml/2006/main" l="0" t="0" r="0" b="0"/>
          <a:stretch xmlns:a="http://schemas.openxmlformats.org/drawingml/2006/main">
            <a:fillRect l="0" t="0" r="0" b="0"/>
          </a:stretch>
        </p:blipFill>
        <p:spPr>
          <a:xfrm xmlns:a="http://schemas.openxmlformats.org/drawingml/2006/main">
            <a:off x="685800" y="5067300"/>
            <a:ext cx="1571625" cy="1066800"/>
          </a:xfrm>
          <a:prstGeom xmlns:a="http://schemas.openxmlformats.org/drawingml/2006/main" prst="rect">
            <a:avLst/>
          </a:prstGeom>
        </p:spPr>
      </p:pic>
      <p:sp>
        <p:nvSpPr>
          <p:cNvPr id="19" name="text-18">
            <a:extLst xmlns:a="http://schemas.openxmlformats.org/drawingml/2006/main">
              <a:ext uri="{FF2B5EF4-FFF2-40B4-BE49-F238E27FC236}">
                <a16:creationId xmlns:a16="http://schemas.microsoft.com/office/drawing/2014/main" id="{D47D4526-5064-42AE-8339-64D1AAE60C63}"/>
              </a:ext>
            </a:extLst>
          </p:cNvPr>
          <p:cNvSpPr>
            <a:spLocks xmlns:a="http://schemas.openxmlformats.org/drawingml/2006/main" noGrp="1"/>
          </p:cNvSpPr>
          <p:nvPr/>
        </p:nvSpPr>
        <p:spPr>
          <a:xfrm xmlns:a="http://schemas.openxmlformats.org/drawingml/2006/main">
            <a:off x="2600325" y="5076825"/>
            <a:ext cx="352425" cy="4572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2775" b="1">
                <a:solidFill>
                  <a:srgbClr val="19353B"/>
                </a:solidFill>
                <a:latin typeface="Arial"/>
                <a:ea typeface="Arial"/>
                <a:cs typeface="Arial"/>
              </a:defRPr>
            </a:pPr>
            <a:r>
              <a:rPr sz="2775" b="1">
                <a:solidFill>
                  <a:srgbClr val="19353B"/>
                </a:solidFill>
                <a:latin typeface="Arial"/>
                <a:ea typeface="Arial"/>
                <a:cs typeface="Arial"/>
              </a:rPr>
              <a:t xml:space="preserve">D</a:t>
            </a:r>
          </a:p>
        </p:txBody>
      </p:sp>
      <p:sp>
        <p:nvSpPr>
          <p:cNvPr id="20" name="text-19">
            <a:extLst xmlns:a="http://schemas.openxmlformats.org/drawingml/2006/main">
              <a:ext uri="{FF2B5EF4-FFF2-40B4-BE49-F238E27FC236}">
                <a16:creationId xmlns:a16="http://schemas.microsoft.com/office/drawing/2014/main" id="{6AF522C4-3365-4670-B82D-B29A9CEECEDF}"/>
              </a:ext>
            </a:extLst>
          </p:cNvPr>
          <p:cNvSpPr>
            <a:spLocks xmlns:a="http://schemas.openxmlformats.org/drawingml/2006/main" noGrp="1"/>
          </p:cNvSpPr>
          <p:nvPr/>
        </p:nvSpPr>
        <p:spPr>
          <a:xfrm xmlns:a="http://schemas.openxmlformats.org/drawingml/2006/main">
            <a:off x="3057525" y="5076825"/>
            <a:ext cx="7953375" cy="4572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2775" b="1">
                <a:solidFill>
                  <a:srgbClr val="19353B"/>
                </a:solidFill>
                <a:latin typeface="Arial"/>
                <a:ea typeface="Arial"/>
                <a:cs typeface="Arial"/>
              </a:defRPr>
            </a:pPr>
            <a:r>
              <a:rPr sz="2775" b="1">
                <a:solidFill>
                  <a:srgbClr val="19353B"/>
                </a:solidFill>
                <a:latin typeface="Arial"/>
                <a:ea typeface="Arial"/>
                <a:cs typeface="Arial"/>
              </a:rPr>
              <a:t xml:space="preserve">Organize the crossing</a:t>
            </a:r>
          </a:p>
        </p:txBody>
      </p:sp>
      <p:sp>
        <p:nvSpPr>
          <p:cNvPr id="21" name="text-20">
            <a:extLst xmlns:a="http://schemas.openxmlformats.org/drawingml/2006/main">
              <a:ext uri="{FF2B5EF4-FFF2-40B4-BE49-F238E27FC236}">
                <a16:creationId xmlns:a16="http://schemas.microsoft.com/office/drawing/2014/main" id="{D6A80443-1C2E-4FD2-B4C0-941532917C8F}"/>
              </a:ext>
            </a:extLst>
          </p:cNvPr>
          <p:cNvSpPr>
            <a:spLocks xmlns:a="http://schemas.openxmlformats.org/drawingml/2006/main" noGrp="1"/>
          </p:cNvSpPr>
          <p:nvPr/>
        </p:nvSpPr>
        <p:spPr>
          <a:xfrm xmlns:a="http://schemas.openxmlformats.org/drawingml/2006/main">
            <a:off x="2619375" y="5619750"/>
            <a:ext cx="8239125" cy="37147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2250" b="0">
                <a:solidFill>
                  <a:srgbClr val="52686A"/>
                </a:solidFill>
                <a:latin typeface="Arial"/>
                <a:ea typeface="Arial"/>
                <a:cs typeface="Arial"/>
              </a:defRPr>
            </a:pPr>
            <a:r>
              <a:rPr sz="2250" b="0">
                <a:solidFill>
                  <a:srgbClr val="52686A"/>
                </a:solidFill>
                <a:latin typeface="Arial"/>
                <a:ea typeface="Arial"/>
                <a:cs typeface="Arial"/>
              </a:rPr>
              <a:t xml:space="preserve">Make movement easier to check.</a:t>
            </a:r>
          </a:p>
        </p:txBody>
      </p:sp>
      <p:sp>
        <p:nvSpPr>
          <p:cNvPr id="22" name="">
            <a:extLst xmlns:a="http://schemas.openxmlformats.org/drawingml/2006/main">
              <a:ext uri="{FF2B5EF4-FFF2-40B4-BE49-F238E27FC236}">
                <a16:creationId xmlns:a16="http://schemas.microsoft.com/office/drawing/2014/main" id="{C4C91CD7-58F2-42E4-BBB7-090942C7F17E}"/>
              </a:ext>
            </a:extLst>
          </p:cNvPr>
          <p:cNvSpPr>
            <a:spLocks xmlns:a="http://schemas.openxmlformats.org/drawingml/2006/main" noGrp="1"/>
          </p:cNvSpPr>
          <p:nvPr/>
        </p:nvSpPr>
        <p:spPr>
          <a:xfrm xmlns:a="http://schemas.openxmlformats.org/drawingml/2006/main" flipV="0">
            <a:off x="2571750" y="6172200"/>
            <a:ext cx="8839200" cy="0"/>
          </a:xfrm>
          <a:prstGeom xmlns:a="http://schemas.openxmlformats.org/drawingml/2006/main" prst="line">
            <a:avLst/>
          </a:prstGeom>
          <a:noFill xmlns:a="http://schemas.openxmlformats.org/drawingml/2006/main"/>
          <a:ln xmlns:a="http://schemas.openxmlformats.org/drawingml/2006/main" w="9525">
            <a:solidFill>
              <a:srgbClr val="C7CFCA"/>
            </a:solidFill>
            <a:prstDash val="solid"/>
          </a:ln>
        </p:spPr>
      </p:sp>
      <p:sp>
        <p:nvSpPr>
          <p:cNvPr id="23" name="credit">
            <a:extLst xmlns:a="http://schemas.openxmlformats.org/drawingml/2006/main">
              <a:ext uri="{FF2B5EF4-FFF2-40B4-BE49-F238E27FC236}">
                <a16:creationId xmlns:a16="http://schemas.microsoft.com/office/drawing/2014/main" id="{6448C644-4340-40DF-A316-FAB2165FB6A8}"/>
              </a:ext>
            </a:extLst>
          </p:cNvPr>
          <p:cNvSpPr>
            <a:spLocks xmlns:a="http://schemas.openxmlformats.org/drawingml/2006/main" noGrp="1"/>
          </p:cNvSpPr>
          <p:nvPr/>
        </p:nvSpPr>
        <p:spPr>
          <a:xfrm xmlns:a="http://schemas.openxmlformats.org/drawingml/2006/main">
            <a:off x="457200" y="6486525"/>
            <a:ext cx="9286875" cy="2000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1050" b="0">
                <a:solidFill>
                  <a:srgbClr val="52686A"/>
                </a:solidFill>
                <a:latin typeface="Arial"/>
                <a:ea typeface="Arial"/>
                <a:cs typeface="Arial"/>
              </a:defRPr>
            </a:pPr>
            <a:r>
              <a:rPr sz="1050" b="0">
                <a:solidFill>
                  <a:srgbClr val="52686A"/>
                </a:solidFill>
                <a:latin typeface="Arial"/>
                <a:ea typeface="Arial"/>
                <a:cs typeface="Arial"/>
              </a:rPr>
              <a:t xml:space="preserve">Teaching illustrations show actions; they are not historical evidence of an exact event.</a:t>
            </a:r>
          </a:p>
        </p:txBody>
      </p:sp>
      <p:sp>
        <p:nvSpPr>
          <p:cNvPr id="24" name="page-marker">
            <a:extLst xmlns:a="http://schemas.openxmlformats.org/drawingml/2006/main">
              <a:ext uri="{FF2B5EF4-FFF2-40B4-BE49-F238E27FC236}">
                <a16:creationId xmlns:a16="http://schemas.microsoft.com/office/drawing/2014/main" id="{22D39EA5-2758-4C7B-926C-2852CF092007}"/>
              </a:ext>
            </a:extLst>
          </p:cNvPr>
          <p:cNvSpPr>
            <a:spLocks xmlns:a="http://schemas.openxmlformats.org/drawingml/2006/main" noGrp="1"/>
          </p:cNvSpPr>
          <p:nvPr/>
        </p:nvSpPr>
        <p:spPr>
          <a:xfrm xmlns:a="http://schemas.openxmlformats.org/drawingml/2006/main">
            <a:off x="9048750" y="6486525"/>
            <a:ext cx="2724150" cy="21907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r">
              <a:lnSpc>
                <a:spcPct val="106000"/>
              </a:lnSpc>
              <a:buNone/>
              <a:defRPr sz="1125" b="0">
                <a:solidFill>
                  <a:srgbClr val="52686A"/>
                </a:solidFill>
                <a:latin typeface="Arial"/>
                <a:ea typeface="Arial"/>
                <a:cs typeface="Arial"/>
              </a:defRPr>
            </a:pPr>
            <a:r>
              <a:rPr sz="1125" b="0">
                <a:solidFill>
                  <a:srgbClr val="52686A"/>
                </a:solidFill>
                <a:latin typeface="Arial"/>
                <a:ea typeface="Arial"/>
                <a:cs typeface="Arial"/>
              </a:rPr>
              <a:t xml:space="preserve">14  China History Studio  v2.3</a:t>
            </a:r>
          </a:p>
        </p:txBody>
      </p:sp>
    </p:spTree>
    <p:extLst>
      <p:ext uri="{BB962C8B-B14F-4D97-AF65-F5344CB8AC3E}">
        <p14:creationId xmlns:p14="http://schemas.microsoft.com/office/powerpoint/2010/main" val="593644424"/>
      </p:ext>
    </p:extLst>
  </p:cSld>
</p:sld>
</file>

<file path=ppt/slides/slide15.xml><?xml version="1.0" encoding="utf-8"?>
<p:sld xmlns:p="http://schemas.openxmlformats.org/presentationml/2006/main">
  <p:cSld>
    <p:bg>
      <p:bgPr>
        <a:solidFill xmlns:a="http://schemas.openxmlformats.org/drawingml/2006/main">
          <a:srgbClr val="F5F1E7"/>
        </a:solidFill>
      </p:bgPr>
    </p:bg>
    <p:spTree>
      <p:nvGrpSpPr>
        <p:cNvPr id="1" name=""/>
        <p:cNvGrpSpPr/>
        <p:nvPr/>
      </p:nvGrpSpPr>
      <p:grpSpPr>
        <a:xfrm xmlns:a="http://schemas.openxmlformats.org/drawingml/2006/main"/>
      </p:grpSpPr>
      <p:sp>
        <p:nvSpPr>
          <p:cNvPr id="50" name="slide-title">
            <a:extLst xmlns:a="http://schemas.openxmlformats.org/drawingml/2006/main">
              <a:ext uri="{FF2B5EF4-FFF2-40B4-BE49-F238E27FC236}">
                <a16:creationId xmlns:a16="http://schemas.microsoft.com/office/drawing/2014/main" id="{FEADF77E-850E-4471-9922-A952E2770E27}"/>
              </a:ext>
            </a:extLst>
          </p:cNvPr>
          <p:cNvSpPr>
            <a:spLocks xmlns:a="http://schemas.openxmlformats.org/drawingml/2006/main" noGrp="1"/>
          </p:cNvSpPr>
          <p:nvPr/>
        </p:nvSpPr>
        <p:spPr>
          <a:xfrm xmlns:a="http://schemas.openxmlformats.org/drawingml/2006/main">
            <a:off x="457200" y="285750"/>
            <a:ext cx="11277600" cy="6858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4050" b="0">
                <a:solidFill>
                  <a:srgbClr val="19353B"/>
                </a:solidFill>
                <a:latin typeface="Georgia"/>
                <a:ea typeface="Georgia"/>
                <a:cs typeface="Georgia"/>
              </a:defRPr>
            </a:pPr>
            <a:r>
              <a:rPr sz="4050" b="0">
                <a:solidFill>
                  <a:srgbClr val="19353B"/>
                </a:solidFill>
                <a:latin typeface="Georgia"/>
                <a:ea typeface="Georgia"/>
                <a:cs typeface="Georgia"/>
              </a:rPr>
              <a:t xml:space="preserve">Choose two improvements</a:t>
            </a:r>
          </a:p>
        </p:txBody>
      </p:sp>
      <p:sp>
        <p:nvSpPr>
          <p:cNvPr id="2" name="slide-subtitle">
            <a:extLst xmlns:a="http://schemas.openxmlformats.org/drawingml/2006/main">
              <a:ext uri="{FF2B5EF4-FFF2-40B4-BE49-F238E27FC236}">
                <a16:creationId xmlns:a16="http://schemas.microsoft.com/office/drawing/2014/main" id="{0E460958-16C4-45B6-8B7C-E1DAF4EED45C}"/>
              </a:ext>
            </a:extLst>
          </p:cNvPr>
          <p:cNvSpPr>
            <a:spLocks xmlns:a="http://schemas.openxmlformats.org/drawingml/2006/main" noGrp="1"/>
          </p:cNvSpPr>
          <p:nvPr/>
        </p:nvSpPr>
        <p:spPr>
          <a:xfrm xmlns:a="http://schemas.openxmlformats.org/drawingml/2006/main">
            <a:off x="476250" y="971550"/>
            <a:ext cx="11220450" cy="4000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2025" b="0">
                <a:solidFill>
                  <a:srgbClr val="52686A"/>
                </a:solidFill>
                <a:latin typeface="Arial"/>
                <a:ea typeface="Arial"/>
                <a:cs typeface="Arial"/>
              </a:defRPr>
            </a:pPr>
            <a:r>
              <a:rPr sz="2025" b="0">
                <a:solidFill>
                  <a:srgbClr val="52686A"/>
                </a:solidFill>
                <a:latin typeface="Arial"/>
                <a:ea typeface="Arial"/>
                <a:cs typeface="Arial"/>
              </a:rPr>
              <a:t xml:space="preserve">Use two specific details. Name one remaining risk.</a:t>
            </a:r>
          </a:p>
        </p:txBody>
      </p:sp>
      <p:sp>
        <p:nvSpPr>
          <p:cNvPr id="3" name="">
            <a:extLst xmlns:a="http://schemas.openxmlformats.org/drawingml/2006/main">
              <a:ext uri="{FF2B5EF4-FFF2-40B4-BE49-F238E27FC236}">
                <a16:creationId xmlns:a16="http://schemas.microsoft.com/office/drawing/2014/main" id="{AD568DBA-1B53-4A52-86D9-312CDECBEA8D}"/>
              </a:ext>
            </a:extLst>
          </p:cNvPr>
          <p:cNvSpPr>
            <a:spLocks xmlns:a="http://schemas.openxmlformats.org/drawingml/2006/main" noGrp="1"/>
          </p:cNvSpPr>
          <p:nvPr/>
        </p:nvSpPr>
        <p:spPr>
          <a:xfrm xmlns:a="http://schemas.openxmlformats.org/drawingml/2006/main">
            <a:off x="476250" y="1571625"/>
            <a:ext cx="5810250" cy="4524375"/>
          </a:xfrm>
          <a:prstGeom xmlns:a="http://schemas.openxmlformats.org/drawingml/2006/main" prst="rect">
            <a:avLst/>
          </a:prstGeom>
          <a:solidFill xmlns:a="http://schemas.openxmlformats.org/drawingml/2006/main">
            <a:srgbClr val="EEEAE0"/>
          </a:solidFill>
          <a:ln xmlns:a="http://schemas.openxmlformats.org/drawingml/2006/main" w="0">
            <a:noFill/>
          </a:ln>
        </p:spPr>
      </p:sp>
      <p:sp>
        <p:nvSpPr>
          <p:cNvPr id="4" name="">
            <a:extLst xmlns:a="http://schemas.openxmlformats.org/drawingml/2006/main">
              <a:ext uri="{FF2B5EF4-FFF2-40B4-BE49-F238E27FC236}">
                <a16:creationId xmlns:a16="http://schemas.microsoft.com/office/drawing/2014/main" id="{14BE0CB8-ABC5-481B-AE7C-6FA8E9D3DC36}"/>
              </a:ext>
            </a:extLst>
          </p:cNvPr>
          <p:cNvSpPr>
            <a:spLocks xmlns:a="http://schemas.openxmlformats.org/drawingml/2006/main" noGrp="1"/>
          </p:cNvSpPr>
          <p:nvPr/>
        </p:nvSpPr>
        <p:spPr>
          <a:xfrm xmlns:a="http://schemas.openxmlformats.org/drawingml/2006/main">
            <a:off x="476250" y="2433145"/>
            <a:ext cx="5810250" cy="3662855"/>
          </a:xfrm>
          <a:custGeom xmlns:a="http://schemas.openxmlformats.org/drawingml/2006/main">
            <a:pathLst>
              <a:path w="5810250" h="3662855">
                <a:moveTo>
                  <a:pt x="0" y="2043605"/>
                </a:moveTo>
                <a:lnTo>
                  <a:pt x="851502" y="330583"/>
                </a:lnTo>
                <a:lnTo>
                  <a:pt x="1602828" y="1412492"/>
                </a:lnTo>
                <a:lnTo>
                  <a:pt x="2504418" y="290513"/>
                </a:lnTo>
                <a:lnTo>
                  <a:pt x="3446079" y="1292280"/>
                </a:lnTo>
                <a:lnTo>
                  <a:pt x="4578076" y="0"/>
                </a:lnTo>
                <a:lnTo>
                  <a:pt x="5810250" y="1542722"/>
                </a:lnTo>
                <a:lnTo>
                  <a:pt x="5810250" y="3662855"/>
                </a:lnTo>
                <a:lnTo>
                  <a:pt x="0" y="3662855"/>
                </a:lnTo>
                <a:close/>
              </a:path>
            </a:pathLst>
          </a:custGeom>
          <a:solidFill xmlns:a="http://schemas.openxmlformats.org/drawingml/2006/main">
            <a:srgbClr val="CBD5C7"/>
          </a:solidFill>
          <a:ln xmlns:a="http://schemas.openxmlformats.org/drawingml/2006/main" w="0">
            <a:noFill/>
          </a:ln>
        </p:spPr>
      </p:sp>
      <p:sp>
        <p:nvSpPr>
          <p:cNvPr id="5" name="">
            <a:extLst xmlns:a="http://schemas.openxmlformats.org/drawingml/2006/main">
              <a:ext uri="{FF2B5EF4-FFF2-40B4-BE49-F238E27FC236}">
                <a16:creationId xmlns:a16="http://schemas.microsoft.com/office/drawing/2014/main" id="{7BBB39D5-84C8-4F1B-82AB-7728B9897BB0}"/>
              </a:ext>
            </a:extLst>
          </p:cNvPr>
          <p:cNvSpPr>
            <a:spLocks xmlns:a="http://schemas.openxmlformats.org/drawingml/2006/main" noGrp="1"/>
          </p:cNvSpPr>
          <p:nvPr/>
        </p:nvSpPr>
        <p:spPr>
          <a:xfrm xmlns:a="http://schemas.openxmlformats.org/drawingml/2006/main" flipV="0">
            <a:off x="676603" y="3875690"/>
            <a:ext cx="2804948" cy="0"/>
          </a:xfrm>
          <a:prstGeom xmlns:a="http://schemas.openxmlformats.org/drawingml/2006/main" prst="line">
            <a:avLst/>
          </a:prstGeom>
          <a:noFill xmlns:a="http://schemas.openxmlformats.org/drawingml/2006/main"/>
          <a:ln xmlns:a="http://schemas.openxmlformats.org/drawingml/2006/main" w="100177">
            <a:solidFill>
              <a:srgbClr val="133D40"/>
            </a:solidFill>
            <a:prstDash val="solid"/>
          </a:ln>
        </p:spPr>
      </p:sp>
      <p:sp>
        <p:nvSpPr>
          <p:cNvPr id="6" name="">
            <a:extLst xmlns:a="http://schemas.openxmlformats.org/drawingml/2006/main">
              <a:ext uri="{FF2B5EF4-FFF2-40B4-BE49-F238E27FC236}">
                <a16:creationId xmlns:a16="http://schemas.microsoft.com/office/drawing/2014/main" id="{18CB4AF8-6A69-4F9E-A47C-728AC8177187}"/>
              </a:ext>
            </a:extLst>
          </p:cNvPr>
          <p:cNvSpPr>
            <a:spLocks xmlns:a="http://schemas.openxmlformats.org/drawingml/2006/main" noGrp="1"/>
          </p:cNvSpPr>
          <p:nvPr/>
        </p:nvSpPr>
        <p:spPr>
          <a:xfrm xmlns:a="http://schemas.openxmlformats.org/drawingml/2006/main" flipV="0">
            <a:off x="4042541" y="3875690"/>
            <a:ext cx="2013552" cy="0"/>
          </a:xfrm>
          <a:prstGeom xmlns:a="http://schemas.openxmlformats.org/drawingml/2006/main" prst="line">
            <a:avLst/>
          </a:prstGeom>
          <a:noFill xmlns:a="http://schemas.openxmlformats.org/drawingml/2006/main"/>
          <a:ln xmlns:a="http://schemas.openxmlformats.org/drawingml/2006/main" w="100177">
            <a:solidFill>
              <a:srgbClr val="133D40"/>
            </a:solidFill>
            <a:prstDash val="solid"/>
          </a:ln>
        </p:spPr>
      </p:sp>
      <p:sp>
        <p:nvSpPr>
          <p:cNvPr id="7" name="">
            <a:extLst xmlns:a="http://schemas.openxmlformats.org/drawingml/2006/main">
              <a:ext uri="{FF2B5EF4-FFF2-40B4-BE49-F238E27FC236}">
                <a16:creationId xmlns:a16="http://schemas.microsoft.com/office/drawing/2014/main" id="{2656BB19-454F-4BEB-AF43-A0A74B191258}"/>
              </a:ext>
            </a:extLst>
          </p:cNvPr>
          <p:cNvSpPr>
            <a:spLocks xmlns:a="http://schemas.openxmlformats.org/drawingml/2006/main" noGrp="1"/>
          </p:cNvSpPr>
          <p:nvPr/>
        </p:nvSpPr>
        <p:spPr>
          <a:xfrm xmlns:a="http://schemas.openxmlformats.org/drawingml/2006/main">
            <a:off x="1590215" y="3334735"/>
            <a:ext cx="276488" cy="330583"/>
          </a:xfrm>
          <a:prstGeom xmlns:a="http://schemas.openxmlformats.org/drawingml/2006/main" prst="rect">
            <a:avLst/>
          </a:prstGeom>
          <a:solidFill xmlns:a="http://schemas.openxmlformats.org/drawingml/2006/main">
            <a:srgbClr val="A9926F"/>
          </a:solidFill>
          <a:ln xmlns:a="http://schemas.openxmlformats.org/drawingml/2006/main" w="17145">
            <a:solidFill>
              <a:srgbClr val="19353B"/>
            </a:solidFill>
          </a:ln>
        </p:spPr>
      </p:sp>
      <p:sp>
        <p:nvSpPr>
          <p:cNvPr id="8" name="">
            <a:extLst xmlns:a="http://schemas.openxmlformats.org/drawingml/2006/main">
              <a:ext uri="{FF2B5EF4-FFF2-40B4-BE49-F238E27FC236}">
                <a16:creationId xmlns:a16="http://schemas.microsoft.com/office/drawing/2014/main" id="{75EC1BEB-95C4-4FC9-A9B7-E84171F04E09}"/>
              </a:ext>
            </a:extLst>
          </p:cNvPr>
          <p:cNvSpPr>
            <a:spLocks xmlns:a="http://schemas.openxmlformats.org/drawingml/2006/main" noGrp="1"/>
          </p:cNvSpPr>
          <p:nvPr/>
        </p:nvSpPr>
        <p:spPr>
          <a:xfrm xmlns:a="http://schemas.openxmlformats.org/drawingml/2006/main">
            <a:off x="1578194" y="3268619"/>
            <a:ext cx="84148" cy="84148"/>
          </a:xfrm>
          <a:prstGeom xmlns:a="http://schemas.openxmlformats.org/drawingml/2006/main" prst="rect">
            <a:avLst/>
          </a:prstGeom>
          <a:solidFill xmlns:a="http://schemas.openxmlformats.org/drawingml/2006/main">
            <a:srgbClr val="B6A07D"/>
          </a:solidFill>
          <a:ln xmlns:a="http://schemas.openxmlformats.org/drawingml/2006/main" w="15240">
            <a:solidFill>
              <a:srgbClr val="19353B"/>
            </a:solidFill>
          </a:ln>
        </p:spPr>
      </p:sp>
      <p:sp>
        <p:nvSpPr>
          <p:cNvPr id="9" name="">
            <a:extLst xmlns:a="http://schemas.openxmlformats.org/drawingml/2006/main">
              <a:ext uri="{FF2B5EF4-FFF2-40B4-BE49-F238E27FC236}">
                <a16:creationId xmlns:a16="http://schemas.microsoft.com/office/drawing/2014/main" id="{C6304C23-7E06-4A8C-89C4-66B67BF4FC27}"/>
              </a:ext>
            </a:extLst>
          </p:cNvPr>
          <p:cNvSpPr>
            <a:spLocks xmlns:a="http://schemas.openxmlformats.org/drawingml/2006/main" noGrp="1"/>
          </p:cNvSpPr>
          <p:nvPr/>
        </p:nvSpPr>
        <p:spPr>
          <a:xfrm xmlns:a="http://schemas.openxmlformats.org/drawingml/2006/main">
            <a:off x="1686385" y="3268619"/>
            <a:ext cx="84148" cy="84148"/>
          </a:xfrm>
          <a:prstGeom xmlns:a="http://schemas.openxmlformats.org/drawingml/2006/main" prst="rect">
            <a:avLst/>
          </a:prstGeom>
          <a:solidFill xmlns:a="http://schemas.openxmlformats.org/drawingml/2006/main">
            <a:srgbClr val="B6A07D"/>
          </a:solidFill>
          <a:ln xmlns:a="http://schemas.openxmlformats.org/drawingml/2006/main" w="15240">
            <a:solidFill>
              <a:srgbClr val="19353B"/>
            </a:solidFill>
          </a:ln>
        </p:spPr>
      </p:sp>
      <p:sp>
        <p:nvSpPr>
          <p:cNvPr id="10" name="">
            <a:extLst xmlns:a="http://schemas.openxmlformats.org/drawingml/2006/main">
              <a:ext uri="{FF2B5EF4-FFF2-40B4-BE49-F238E27FC236}">
                <a16:creationId xmlns:a16="http://schemas.microsoft.com/office/drawing/2014/main" id="{77FA436C-8CB9-45E8-8C88-695CDBB16B4C}"/>
              </a:ext>
            </a:extLst>
          </p:cNvPr>
          <p:cNvSpPr>
            <a:spLocks xmlns:a="http://schemas.openxmlformats.org/drawingml/2006/main" noGrp="1"/>
          </p:cNvSpPr>
          <p:nvPr/>
        </p:nvSpPr>
        <p:spPr>
          <a:xfrm xmlns:a="http://schemas.openxmlformats.org/drawingml/2006/main">
            <a:off x="1794576" y="3268619"/>
            <a:ext cx="84148" cy="84148"/>
          </a:xfrm>
          <a:prstGeom xmlns:a="http://schemas.openxmlformats.org/drawingml/2006/main" prst="rect">
            <a:avLst/>
          </a:prstGeom>
          <a:solidFill xmlns:a="http://schemas.openxmlformats.org/drawingml/2006/main">
            <a:srgbClr val="B6A07D"/>
          </a:solidFill>
          <a:ln xmlns:a="http://schemas.openxmlformats.org/drawingml/2006/main" w="15240">
            <a:solidFill>
              <a:srgbClr val="19353B"/>
            </a:solidFill>
          </a:ln>
        </p:spPr>
      </p:sp>
      <p:sp>
        <p:nvSpPr>
          <p:cNvPr id="11" name="">
            <a:extLst xmlns:a="http://schemas.openxmlformats.org/drawingml/2006/main">
              <a:ext uri="{FF2B5EF4-FFF2-40B4-BE49-F238E27FC236}">
                <a16:creationId xmlns:a16="http://schemas.microsoft.com/office/drawing/2014/main" id="{AABEC306-E258-4548-84E4-C601A215B5E8}"/>
              </a:ext>
            </a:extLst>
          </p:cNvPr>
          <p:cNvSpPr>
            <a:spLocks xmlns:a="http://schemas.openxmlformats.org/drawingml/2006/main" noGrp="1"/>
          </p:cNvSpPr>
          <p:nvPr/>
        </p:nvSpPr>
        <p:spPr>
          <a:xfrm xmlns:a="http://schemas.openxmlformats.org/drawingml/2006/main">
            <a:off x="1686385" y="3460958"/>
            <a:ext cx="84148" cy="132233"/>
          </a:xfrm>
          <a:prstGeom xmlns:a="http://schemas.openxmlformats.org/drawingml/2006/main" prst="rect">
            <a:avLst/>
          </a:prstGeom>
          <a:solidFill xmlns:a="http://schemas.openxmlformats.org/drawingml/2006/main">
            <a:srgbClr val="071E26"/>
          </a:solidFill>
          <a:ln xmlns:a="http://schemas.openxmlformats.org/drawingml/2006/main" w="0">
            <a:noFill/>
          </a:ln>
        </p:spPr>
      </p:sp>
      <p:sp>
        <p:nvSpPr>
          <p:cNvPr id="12" name="">
            <a:extLst xmlns:a="http://schemas.openxmlformats.org/drawingml/2006/main">
              <a:ext uri="{FF2B5EF4-FFF2-40B4-BE49-F238E27FC236}">
                <a16:creationId xmlns:a16="http://schemas.microsoft.com/office/drawing/2014/main" id="{81BE8793-2CD7-41DF-BCD9-32C32005E462}"/>
              </a:ext>
            </a:extLst>
          </p:cNvPr>
          <p:cNvSpPr>
            <a:spLocks xmlns:a="http://schemas.openxmlformats.org/drawingml/2006/main" noGrp="1"/>
          </p:cNvSpPr>
          <p:nvPr/>
        </p:nvSpPr>
        <p:spPr>
          <a:xfrm xmlns:a="http://schemas.openxmlformats.org/drawingml/2006/main">
            <a:off x="5076365" y="3254594"/>
            <a:ext cx="276488" cy="330583"/>
          </a:xfrm>
          <a:prstGeom xmlns:a="http://schemas.openxmlformats.org/drawingml/2006/main" prst="rect">
            <a:avLst/>
          </a:prstGeom>
          <a:solidFill xmlns:a="http://schemas.openxmlformats.org/drawingml/2006/main">
            <a:srgbClr val="A9926F"/>
          </a:solidFill>
          <a:ln xmlns:a="http://schemas.openxmlformats.org/drawingml/2006/main" w="17145">
            <a:solidFill>
              <a:srgbClr val="19353B"/>
            </a:solidFill>
          </a:ln>
        </p:spPr>
      </p:sp>
      <p:sp>
        <p:nvSpPr>
          <p:cNvPr id="13" name="">
            <a:extLst xmlns:a="http://schemas.openxmlformats.org/drawingml/2006/main">
              <a:ext uri="{FF2B5EF4-FFF2-40B4-BE49-F238E27FC236}">
                <a16:creationId xmlns:a16="http://schemas.microsoft.com/office/drawing/2014/main" id="{2C3BBDC4-C238-4066-A26E-53108133A224}"/>
              </a:ext>
            </a:extLst>
          </p:cNvPr>
          <p:cNvSpPr>
            <a:spLocks xmlns:a="http://schemas.openxmlformats.org/drawingml/2006/main" noGrp="1"/>
          </p:cNvSpPr>
          <p:nvPr/>
        </p:nvSpPr>
        <p:spPr>
          <a:xfrm xmlns:a="http://schemas.openxmlformats.org/drawingml/2006/main">
            <a:off x="5064344" y="3188477"/>
            <a:ext cx="84148" cy="84148"/>
          </a:xfrm>
          <a:prstGeom xmlns:a="http://schemas.openxmlformats.org/drawingml/2006/main" prst="rect">
            <a:avLst/>
          </a:prstGeom>
          <a:solidFill xmlns:a="http://schemas.openxmlformats.org/drawingml/2006/main">
            <a:srgbClr val="B6A07D"/>
          </a:solidFill>
          <a:ln xmlns:a="http://schemas.openxmlformats.org/drawingml/2006/main" w="15240">
            <a:solidFill>
              <a:srgbClr val="19353B"/>
            </a:solidFill>
          </a:ln>
        </p:spPr>
      </p:sp>
      <p:sp>
        <p:nvSpPr>
          <p:cNvPr id="14" name="">
            <a:extLst xmlns:a="http://schemas.openxmlformats.org/drawingml/2006/main">
              <a:ext uri="{FF2B5EF4-FFF2-40B4-BE49-F238E27FC236}">
                <a16:creationId xmlns:a16="http://schemas.microsoft.com/office/drawing/2014/main" id="{E6F60C12-BFED-4A2D-9CB2-B99675379498}"/>
              </a:ext>
            </a:extLst>
          </p:cNvPr>
          <p:cNvSpPr>
            <a:spLocks xmlns:a="http://schemas.openxmlformats.org/drawingml/2006/main" noGrp="1"/>
          </p:cNvSpPr>
          <p:nvPr/>
        </p:nvSpPr>
        <p:spPr>
          <a:xfrm xmlns:a="http://schemas.openxmlformats.org/drawingml/2006/main">
            <a:off x="5172535" y="3188477"/>
            <a:ext cx="84148" cy="84148"/>
          </a:xfrm>
          <a:prstGeom xmlns:a="http://schemas.openxmlformats.org/drawingml/2006/main" prst="rect">
            <a:avLst/>
          </a:prstGeom>
          <a:solidFill xmlns:a="http://schemas.openxmlformats.org/drawingml/2006/main">
            <a:srgbClr val="B6A07D"/>
          </a:solidFill>
          <a:ln xmlns:a="http://schemas.openxmlformats.org/drawingml/2006/main" w="15240">
            <a:solidFill>
              <a:srgbClr val="19353B"/>
            </a:solidFill>
          </a:ln>
        </p:spPr>
      </p:sp>
      <p:sp>
        <p:nvSpPr>
          <p:cNvPr id="15" name="">
            <a:extLst xmlns:a="http://schemas.openxmlformats.org/drawingml/2006/main">
              <a:ext uri="{FF2B5EF4-FFF2-40B4-BE49-F238E27FC236}">
                <a16:creationId xmlns:a16="http://schemas.microsoft.com/office/drawing/2014/main" id="{EAB18AEA-850F-4675-8367-3C19E0CEFFC8}"/>
              </a:ext>
            </a:extLst>
          </p:cNvPr>
          <p:cNvSpPr>
            <a:spLocks xmlns:a="http://schemas.openxmlformats.org/drawingml/2006/main" noGrp="1"/>
          </p:cNvSpPr>
          <p:nvPr/>
        </p:nvSpPr>
        <p:spPr>
          <a:xfrm xmlns:a="http://schemas.openxmlformats.org/drawingml/2006/main">
            <a:off x="5280726" y="3188477"/>
            <a:ext cx="84148" cy="84148"/>
          </a:xfrm>
          <a:prstGeom xmlns:a="http://schemas.openxmlformats.org/drawingml/2006/main" prst="rect">
            <a:avLst/>
          </a:prstGeom>
          <a:solidFill xmlns:a="http://schemas.openxmlformats.org/drawingml/2006/main">
            <a:srgbClr val="B6A07D"/>
          </a:solidFill>
          <a:ln xmlns:a="http://schemas.openxmlformats.org/drawingml/2006/main" w="15240">
            <a:solidFill>
              <a:srgbClr val="19353B"/>
            </a:solidFill>
          </a:ln>
        </p:spPr>
      </p:sp>
      <p:sp>
        <p:nvSpPr>
          <p:cNvPr id="16" name="">
            <a:extLst xmlns:a="http://schemas.openxmlformats.org/drawingml/2006/main">
              <a:ext uri="{FF2B5EF4-FFF2-40B4-BE49-F238E27FC236}">
                <a16:creationId xmlns:a16="http://schemas.microsoft.com/office/drawing/2014/main" id="{28C713DB-F104-4984-9832-98C6C422F9BF}"/>
              </a:ext>
            </a:extLst>
          </p:cNvPr>
          <p:cNvSpPr>
            <a:spLocks xmlns:a="http://schemas.openxmlformats.org/drawingml/2006/main" noGrp="1"/>
          </p:cNvSpPr>
          <p:nvPr/>
        </p:nvSpPr>
        <p:spPr>
          <a:xfrm xmlns:a="http://schemas.openxmlformats.org/drawingml/2006/main">
            <a:off x="5172535" y="3380817"/>
            <a:ext cx="84148" cy="132233"/>
          </a:xfrm>
          <a:prstGeom xmlns:a="http://schemas.openxmlformats.org/drawingml/2006/main" prst="rect">
            <a:avLst/>
          </a:prstGeom>
          <a:solidFill xmlns:a="http://schemas.openxmlformats.org/drawingml/2006/main">
            <a:srgbClr val="071E26"/>
          </a:solidFill>
          <a:ln xmlns:a="http://schemas.openxmlformats.org/drawingml/2006/main" w="0">
            <a:noFill/>
          </a:ln>
        </p:spPr>
      </p:sp>
      <p:sp>
        <p:nvSpPr>
          <p:cNvPr id="17" name="">
            <a:extLst xmlns:a="http://schemas.openxmlformats.org/drawingml/2006/main">
              <a:ext uri="{FF2B5EF4-FFF2-40B4-BE49-F238E27FC236}">
                <a16:creationId xmlns:a16="http://schemas.microsoft.com/office/drawing/2014/main" id="{4AEFB3A1-F976-4D91-BC4F-A682B887DC5C}"/>
              </a:ext>
            </a:extLst>
          </p:cNvPr>
          <p:cNvSpPr>
            <a:spLocks xmlns:a="http://schemas.openxmlformats.org/drawingml/2006/main" noGrp="1"/>
          </p:cNvSpPr>
          <p:nvPr/>
        </p:nvSpPr>
        <p:spPr>
          <a:xfrm xmlns:a="http://schemas.openxmlformats.org/drawingml/2006/main">
            <a:off x="3261163" y="3665319"/>
            <a:ext cx="140247" cy="390689"/>
          </a:xfrm>
          <a:custGeom xmlns:a="http://schemas.openxmlformats.org/drawingml/2006/main">
            <a:pathLst>
              <a:path w="140247" h="390689">
                <a:moveTo>
                  <a:pt x="0" y="0"/>
                </a:moveTo>
                <a:lnTo>
                  <a:pt x="110194" y="140247"/>
                </a:lnTo>
                <a:lnTo>
                  <a:pt x="10018" y="260459"/>
                </a:lnTo>
                <a:lnTo>
                  <a:pt x="140247" y="390689"/>
                </a:lnTo>
              </a:path>
            </a:pathLst>
          </a:custGeom>
          <a:noFill xmlns:a="http://schemas.openxmlformats.org/drawingml/2006/main"/>
          <a:ln xmlns:a="http://schemas.openxmlformats.org/drawingml/2006/main" w="40071">
            <a:solidFill>
              <a:srgbClr val="A74930"/>
            </a:solidFill>
          </a:ln>
        </p:spPr>
      </p:sp>
      <p:sp>
        <p:nvSpPr>
          <p:cNvPr id="18" name="">
            <a:extLst xmlns:a="http://schemas.openxmlformats.org/drawingml/2006/main">
              <a:ext uri="{FF2B5EF4-FFF2-40B4-BE49-F238E27FC236}">
                <a16:creationId xmlns:a16="http://schemas.microsoft.com/office/drawing/2014/main" id="{E9F7C12C-9A9C-4FCF-B58E-6809CA42A7E5}"/>
              </a:ext>
            </a:extLst>
          </p:cNvPr>
          <p:cNvSpPr>
            <a:spLocks xmlns:a="http://schemas.openxmlformats.org/drawingml/2006/main" noGrp="1"/>
          </p:cNvSpPr>
          <p:nvPr/>
        </p:nvSpPr>
        <p:spPr>
          <a:xfrm xmlns:a="http://schemas.openxmlformats.org/drawingml/2006/main" flipV="0">
            <a:off x="3772064" y="3985884"/>
            <a:ext cx="0" cy="921626"/>
          </a:xfrm>
          <a:prstGeom xmlns:a="http://schemas.openxmlformats.org/drawingml/2006/main" prst="line">
            <a:avLst/>
          </a:prstGeom>
          <a:noFill xmlns:a="http://schemas.openxmlformats.org/drawingml/2006/main"/>
          <a:ln xmlns:a="http://schemas.openxmlformats.org/drawingml/2006/main" w="90159">
            <a:solidFill>
              <a:srgbClr val="C9A560"/>
            </a:solidFill>
            <a:prstDash val="solid"/>
          </a:ln>
        </p:spPr>
      </p:sp>
      <p:sp>
        <p:nvSpPr>
          <p:cNvPr id="19" name="">
            <a:extLst xmlns:a="http://schemas.openxmlformats.org/drawingml/2006/main">
              <a:ext uri="{FF2B5EF4-FFF2-40B4-BE49-F238E27FC236}">
                <a16:creationId xmlns:a16="http://schemas.microsoft.com/office/drawing/2014/main" id="{F8887FF2-064C-40A0-AD4E-73965299213D}"/>
              </a:ext>
            </a:extLst>
          </p:cNvPr>
          <p:cNvSpPr>
            <a:spLocks xmlns:a="http://schemas.openxmlformats.org/drawingml/2006/main" noGrp="1"/>
          </p:cNvSpPr>
          <p:nvPr/>
        </p:nvSpPr>
        <p:spPr>
          <a:xfrm xmlns:a="http://schemas.openxmlformats.org/drawingml/2006/main" flipV="1">
            <a:off x="1447964" y="4907510"/>
            <a:ext cx="2324100" cy="791396"/>
          </a:xfrm>
          <a:prstGeom xmlns:a="http://schemas.openxmlformats.org/drawingml/2006/main" prst="line">
            <a:avLst/>
          </a:prstGeom>
          <a:noFill xmlns:a="http://schemas.openxmlformats.org/drawingml/2006/main"/>
          <a:ln xmlns:a="http://schemas.openxmlformats.org/drawingml/2006/main" w="90159">
            <a:solidFill>
              <a:srgbClr val="C9A560"/>
            </a:solidFill>
            <a:prstDash val="solid"/>
          </a:ln>
        </p:spPr>
      </p:sp>
      <p:sp>
        <p:nvSpPr>
          <p:cNvPr id="20" name="">
            <a:extLst xmlns:a="http://schemas.openxmlformats.org/drawingml/2006/main">
              <a:ext uri="{FF2B5EF4-FFF2-40B4-BE49-F238E27FC236}">
                <a16:creationId xmlns:a16="http://schemas.microsoft.com/office/drawing/2014/main" id="{7087CFEB-1A9E-49EB-BAFC-A5EEB4FFFBD3}"/>
              </a:ext>
            </a:extLst>
          </p:cNvPr>
          <p:cNvSpPr>
            <a:spLocks xmlns:a="http://schemas.openxmlformats.org/drawingml/2006/main" noGrp="1"/>
          </p:cNvSpPr>
          <p:nvPr/>
        </p:nvSpPr>
        <p:spPr>
          <a:xfrm xmlns:a="http://schemas.openxmlformats.org/drawingml/2006/main" flipV="0">
            <a:off x="2449731" y="5188005"/>
            <a:ext cx="70124" cy="200353"/>
          </a:xfrm>
          <a:prstGeom xmlns:a="http://schemas.openxmlformats.org/drawingml/2006/main" prst="line">
            <a:avLst/>
          </a:prstGeom>
          <a:noFill xmlns:a="http://schemas.openxmlformats.org/drawingml/2006/main"/>
          <a:ln xmlns:a="http://schemas.openxmlformats.org/drawingml/2006/main" w="30053">
            <a:solidFill>
              <a:srgbClr val="A74930"/>
            </a:solidFill>
            <a:prstDash val="solid"/>
          </a:ln>
        </p:spPr>
      </p:sp>
      <p:sp>
        <p:nvSpPr>
          <p:cNvPr id="21" name="">
            <a:extLst xmlns:a="http://schemas.openxmlformats.org/drawingml/2006/main">
              <a:ext uri="{FF2B5EF4-FFF2-40B4-BE49-F238E27FC236}">
                <a16:creationId xmlns:a16="http://schemas.microsoft.com/office/drawing/2014/main" id="{41D2A23F-EA8C-4B00-AD4F-619A00118F2E}"/>
              </a:ext>
            </a:extLst>
          </p:cNvPr>
          <p:cNvSpPr>
            <a:spLocks xmlns:a="http://schemas.openxmlformats.org/drawingml/2006/main" noGrp="1"/>
          </p:cNvSpPr>
          <p:nvPr/>
        </p:nvSpPr>
        <p:spPr>
          <a:xfrm xmlns:a="http://schemas.openxmlformats.org/drawingml/2006/main" flipV="0">
            <a:off x="2610014" y="5137916"/>
            <a:ext cx="70124" cy="200353"/>
          </a:xfrm>
          <a:prstGeom xmlns:a="http://schemas.openxmlformats.org/drawingml/2006/main" prst="line">
            <a:avLst/>
          </a:prstGeom>
          <a:noFill xmlns:a="http://schemas.openxmlformats.org/drawingml/2006/main"/>
          <a:ln xmlns:a="http://schemas.openxmlformats.org/drawingml/2006/main" w="30053">
            <a:solidFill>
              <a:srgbClr val="A74930"/>
            </a:solidFill>
            <a:prstDash val="solid"/>
          </a:ln>
        </p:spPr>
      </p:sp>
      <p:sp>
        <p:nvSpPr>
          <p:cNvPr id="22" name="">
            <a:extLst xmlns:a="http://schemas.openxmlformats.org/drawingml/2006/main">
              <a:ext uri="{FF2B5EF4-FFF2-40B4-BE49-F238E27FC236}">
                <a16:creationId xmlns:a16="http://schemas.microsoft.com/office/drawing/2014/main" id="{041F0809-EB0E-46AC-9C1A-CD91007537A4}"/>
              </a:ext>
            </a:extLst>
          </p:cNvPr>
          <p:cNvSpPr>
            <a:spLocks xmlns:a="http://schemas.openxmlformats.org/drawingml/2006/main" noGrp="1"/>
          </p:cNvSpPr>
          <p:nvPr/>
        </p:nvSpPr>
        <p:spPr>
          <a:xfrm xmlns:a="http://schemas.openxmlformats.org/drawingml/2006/main" flipV="0">
            <a:off x="2770297" y="5087828"/>
            <a:ext cx="70124" cy="200353"/>
          </a:xfrm>
          <a:prstGeom xmlns:a="http://schemas.openxmlformats.org/drawingml/2006/main" prst="line">
            <a:avLst/>
          </a:prstGeom>
          <a:noFill xmlns:a="http://schemas.openxmlformats.org/drawingml/2006/main"/>
          <a:ln xmlns:a="http://schemas.openxmlformats.org/drawingml/2006/main" w="30053">
            <a:solidFill>
              <a:srgbClr val="A74930"/>
            </a:solidFill>
            <a:prstDash val="solid"/>
          </a:ln>
        </p:spPr>
      </p:sp>
      <p:sp>
        <p:nvSpPr>
          <p:cNvPr id="23" name="">
            <a:extLst xmlns:a="http://schemas.openxmlformats.org/drawingml/2006/main">
              <a:ext uri="{FF2B5EF4-FFF2-40B4-BE49-F238E27FC236}">
                <a16:creationId xmlns:a16="http://schemas.microsoft.com/office/drawing/2014/main" id="{6FF190CA-9403-414F-A1F1-5E28998717FA}"/>
              </a:ext>
            </a:extLst>
          </p:cNvPr>
          <p:cNvSpPr>
            <a:spLocks xmlns:a="http://schemas.openxmlformats.org/drawingml/2006/main" noGrp="1"/>
          </p:cNvSpPr>
          <p:nvPr/>
        </p:nvSpPr>
        <p:spPr>
          <a:xfrm xmlns:a="http://schemas.openxmlformats.org/drawingml/2006/main">
            <a:off x="1017204" y="5097846"/>
            <a:ext cx="651149" cy="440778"/>
          </a:xfrm>
          <a:prstGeom xmlns:a="http://schemas.openxmlformats.org/drawingml/2006/main" prst="rect">
            <a:avLst/>
          </a:prstGeom>
          <a:solidFill xmlns:a="http://schemas.openxmlformats.org/drawingml/2006/main">
            <a:srgbClr val="D2B889"/>
          </a:solidFill>
          <a:ln xmlns:a="http://schemas.openxmlformats.org/drawingml/2006/main" w="14288">
            <a:solidFill>
              <a:srgbClr val="19353B"/>
            </a:solidFill>
          </a:ln>
        </p:spPr>
      </p:sp>
      <p:sp>
        <p:nvSpPr>
          <p:cNvPr id="24" name="">
            <a:extLst xmlns:a="http://schemas.openxmlformats.org/drawingml/2006/main">
              <a:ext uri="{FF2B5EF4-FFF2-40B4-BE49-F238E27FC236}">
                <a16:creationId xmlns:a16="http://schemas.microsoft.com/office/drawing/2014/main" id="{CCBFF3EE-21B4-4207-BF6A-3A37EAF5E04A}"/>
              </a:ext>
            </a:extLst>
          </p:cNvPr>
          <p:cNvSpPr>
            <a:spLocks xmlns:a="http://schemas.openxmlformats.org/drawingml/2006/main" noGrp="1"/>
          </p:cNvSpPr>
          <p:nvPr/>
        </p:nvSpPr>
        <p:spPr>
          <a:xfrm xmlns:a="http://schemas.openxmlformats.org/drawingml/2006/main">
            <a:off x="937063" y="4827369"/>
            <a:ext cx="821449" cy="280495"/>
          </a:xfrm>
          <a:custGeom xmlns:a="http://schemas.openxmlformats.org/drawingml/2006/main">
            <a:pathLst>
              <a:path w="821449" h="280495">
                <a:moveTo>
                  <a:pt x="0" y="280495"/>
                </a:moveTo>
                <a:lnTo>
                  <a:pt x="410725" y="0"/>
                </a:lnTo>
                <a:lnTo>
                  <a:pt x="821449" y="280495"/>
                </a:lnTo>
                <a:close/>
              </a:path>
            </a:pathLst>
          </a:custGeom>
          <a:solidFill xmlns:a="http://schemas.openxmlformats.org/drawingml/2006/main">
            <a:srgbClr val="133D40"/>
          </a:solidFill>
          <a:ln xmlns:a="http://schemas.openxmlformats.org/drawingml/2006/main" w="0">
            <a:noFill/>
          </a:ln>
        </p:spPr>
      </p:sp>
      <p:sp>
        <p:nvSpPr>
          <p:cNvPr id="25" name="">
            <a:extLst xmlns:a="http://schemas.openxmlformats.org/drawingml/2006/main">
              <a:ext uri="{FF2B5EF4-FFF2-40B4-BE49-F238E27FC236}">
                <a16:creationId xmlns:a16="http://schemas.microsoft.com/office/drawing/2014/main" id="{4CA3425E-A3C4-4E1E-987F-3502E8F363A0}"/>
              </a:ext>
            </a:extLst>
          </p:cNvPr>
          <p:cNvSpPr>
            <a:spLocks xmlns:a="http://schemas.openxmlformats.org/drawingml/2006/main" noGrp="1"/>
          </p:cNvSpPr>
          <p:nvPr/>
        </p:nvSpPr>
        <p:spPr>
          <a:xfrm xmlns:a="http://schemas.openxmlformats.org/drawingml/2006/main">
            <a:off x="3922329" y="4386591"/>
            <a:ext cx="90159" cy="90159"/>
          </a:xfrm>
          <a:prstGeom xmlns:a="http://schemas.openxmlformats.org/drawingml/2006/main" prst="ellipse">
            <a:avLst/>
          </a:prstGeom>
          <a:solidFill xmlns:a="http://schemas.openxmlformats.org/drawingml/2006/main">
            <a:srgbClr val="19353B"/>
          </a:solidFill>
          <a:ln xmlns:a="http://schemas.openxmlformats.org/drawingml/2006/main" w="0">
            <a:noFill/>
          </a:ln>
        </p:spPr>
      </p:sp>
      <p:sp>
        <p:nvSpPr>
          <p:cNvPr id="26" name="">
            <a:extLst xmlns:a="http://schemas.openxmlformats.org/drawingml/2006/main">
              <a:ext uri="{FF2B5EF4-FFF2-40B4-BE49-F238E27FC236}">
                <a16:creationId xmlns:a16="http://schemas.microsoft.com/office/drawing/2014/main" id="{C13028D3-8E85-4342-8BBE-13A3ECD43F0A}"/>
              </a:ext>
            </a:extLst>
          </p:cNvPr>
          <p:cNvSpPr>
            <a:spLocks xmlns:a="http://schemas.openxmlformats.org/drawingml/2006/main" noGrp="1"/>
          </p:cNvSpPr>
          <p:nvPr/>
        </p:nvSpPr>
        <p:spPr>
          <a:xfrm xmlns:a="http://schemas.openxmlformats.org/drawingml/2006/main">
            <a:off x="4122683" y="4526838"/>
            <a:ext cx="90159" cy="90159"/>
          </a:xfrm>
          <a:prstGeom xmlns:a="http://schemas.openxmlformats.org/drawingml/2006/main" prst="ellipse">
            <a:avLst/>
          </a:prstGeom>
          <a:solidFill xmlns:a="http://schemas.openxmlformats.org/drawingml/2006/main">
            <a:srgbClr val="19353B"/>
          </a:solidFill>
          <a:ln xmlns:a="http://schemas.openxmlformats.org/drawingml/2006/main" w="0">
            <a:noFill/>
          </a:ln>
        </p:spPr>
      </p:sp>
      <p:sp>
        <p:nvSpPr>
          <p:cNvPr id="27" name="">
            <a:extLst xmlns:a="http://schemas.openxmlformats.org/drawingml/2006/main">
              <a:ext uri="{FF2B5EF4-FFF2-40B4-BE49-F238E27FC236}">
                <a16:creationId xmlns:a16="http://schemas.microsoft.com/office/drawing/2014/main" id="{AF2A7DA6-32CC-43A6-A5AE-1FD1B9A83C48}"/>
              </a:ext>
            </a:extLst>
          </p:cNvPr>
          <p:cNvSpPr>
            <a:spLocks xmlns:a="http://schemas.openxmlformats.org/drawingml/2006/main" noGrp="1"/>
          </p:cNvSpPr>
          <p:nvPr/>
        </p:nvSpPr>
        <p:spPr>
          <a:xfrm xmlns:a="http://schemas.openxmlformats.org/drawingml/2006/main">
            <a:off x="4323036" y="4386591"/>
            <a:ext cx="90159" cy="90159"/>
          </a:xfrm>
          <a:prstGeom xmlns:a="http://schemas.openxmlformats.org/drawingml/2006/main" prst="ellipse">
            <a:avLst/>
          </a:prstGeom>
          <a:solidFill xmlns:a="http://schemas.openxmlformats.org/drawingml/2006/main">
            <a:srgbClr val="19353B"/>
          </a:solidFill>
          <a:ln xmlns:a="http://schemas.openxmlformats.org/drawingml/2006/main" w="0">
            <a:noFill/>
          </a:ln>
        </p:spPr>
      </p:sp>
      <p:sp>
        <p:nvSpPr>
          <p:cNvPr id="28" name="">
            <a:extLst xmlns:a="http://schemas.openxmlformats.org/drawingml/2006/main">
              <a:ext uri="{FF2B5EF4-FFF2-40B4-BE49-F238E27FC236}">
                <a16:creationId xmlns:a16="http://schemas.microsoft.com/office/drawing/2014/main" id="{353C231C-6F45-460E-A0C0-0874CF8CE738}"/>
              </a:ext>
            </a:extLst>
          </p:cNvPr>
          <p:cNvSpPr>
            <a:spLocks xmlns:a="http://schemas.openxmlformats.org/drawingml/2006/main" noGrp="1"/>
          </p:cNvSpPr>
          <p:nvPr/>
        </p:nvSpPr>
        <p:spPr>
          <a:xfrm xmlns:a="http://schemas.openxmlformats.org/drawingml/2006/main">
            <a:off x="4523390" y="4526838"/>
            <a:ext cx="90159" cy="90159"/>
          </a:xfrm>
          <a:prstGeom xmlns:a="http://schemas.openxmlformats.org/drawingml/2006/main" prst="ellipse">
            <a:avLst/>
          </a:prstGeom>
          <a:solidFill xmlns:a="http://schemas.openxmlformats.org/drawingml/2006/main">
            <a:srgbClr val="19353B"/>
          </a:solidFill>
          <a:ln xmlns:a="http://schemas.openxmlformats.org/drawingml/2006/main" w="0">
            <a:noFill/>
          </a:ln>
        </p:spPr>
      </p:sp>
      <p:sp>
        <p:nvSpPr>
          <p:cNvPr id="29" name="marker-A">
            <a:extLst xmlns:a="http://schemas.openxmlformats.org/drawingml/2006/main">
              <a:ext uri="{FF2B5EF4-FFF2-40B4-BE49-F238E27FC236}">
                <a16:creationId xmlns:a16="http://schemas.microsoft.com/office/drawing/2014/main" id="{325E2735-8547-4C8E-B283-1F990BDC1CF3}"/>
              </a:ext>
            </a:extLst>
          </p:cNvPr>
          <p:cNvSpPr>
            <a:spLocks xmlns:a="http://schemas.openxmlformats.org/drawingml/2006/main" noGrp="1"/>
          </p:cNvSpPr>
          <p:nvPr/>
        </p:nvSpPr>
        <p:spPr>
          <a:xfrm xmlns:a="http://schemas.openxmlformats.org/drawingml/2006/main">
            <a:off x="2790332" y="3314700"/>
            <a:ext cx="340601" cy="340601"/>
          </a:xfrm>
          <a:prstGeom xmlns:a="http://schemas.openxmlformats.org/drawingml/2006/main" prst="ellipse">
            <a:avLst/>
          </a:prstGeom>
          <a:solidFill xmlns:a="http://schemas.openxmlformats.org/drawingml/2006/main">
            <a:srgbClr val="133D40"/>
          </a:solidFill>
          <a:ln xmlns:a="http://schemas.openxmlformats.org/drawingml/2006/main" w="0">
            <a:noFill/>
          </a:ln>
        </p:spPr>
      </p:sp>
      <p:sp>
        <p:nvSpPr>
          <p:cNvPr id="30" name="marker-text-A">
            <a:extLst xmlns:a="http://schemas.openxmlformats.org/drawingml/2006/main">
              <a:ext uri="{FF2B5EF4-FFF2-40B4-BE49-F238E27FC236}">
                <a16:creationId xmlns:a16="http://schemas.microsoft.com/office/drawing/2014/main" id="{0EB94369-7BA6-4C64-BBEB-BFEBF1185686}"/>
              </a:ext>
            </a:extLst>
          </p:cNvPr>
          <p:cNvSpPr>
            <a:spLocks xmlns:a="http://schemas.openxmlformats.org/drawingml/2006/main" noGrp="1"/>
          </p:cNvSpPr>
          <p:nvPr/>
        </p:nvSpPr>
        <p:spPr>
          <a:xfrm xmlns:a="http://schemas.openxmlformats.org/drawingml/2006/main">
            <a:off x="2790332" y="3324225"/>
            <a:ext cx="340601" cy="340601"/>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ctr">
              <a:lnSpc>
                <a:spcPct val="106000"/>
              </a:lnSpc>
              <a:buNone/>
              <a:defRPr sz="1875" b="1">
                <a:solidFill>
                  <a:srgbClr val="FFFFFF"/>
                </a:solidFill>
                <a:latin typeface="Arial"/>
                <a:ea typeface="Arial"/>
                <a:cs typeface="Arial"/>
              </a:defRPr>
            </a:pPr>
            <a:r>
              <a:rPr sz="1875" b="1">
                <a:solidFill>
                  <a:srgbClr val="FFFFFF"/>
                </a:solidFill>
                <a:latin typeface="Arial"/>
                <a:ea typeface="Arial"/>
                <a:cs typeface="Arial"/>
              </a:rPr>
              <a:t xml:space="preserve">A</a:t>
            </a:r>
          </a:p>
        </p:txBody>
      </p:sp>
      <p:sp>
        <p:nvSpPr>
          <p:cNvPr id="31" name="text-30">
            <a:extLst xmlns:a="http://schemas.openxmlformats.org/drawingml/2006/main">
              <a:ext uri="{FF2B5EF4-FFF2-40B4-BE49-F238E27FC236}">
                <a16:creationId xmlns:a16="http://schemas.microsoft.com/office/drawing/2014/main" id="{64DE9822-E8DF-4F0C-A366-E74A2C021B96}"/>
              </a:ext>
            </a:extLst>
          </p:cNvPr>
          <p:cNvSpPr>
            <a:spLocks xmlns:a="http://schemas.openxmlformats.org/drawingml/2006/main" noGrp="1"/>
          </p:cNvSpPr>
          <p:nvPr/>
        </p:nvSpPr>
        <p:spPr>
          <a:xfrm xmlns:a="http://schemas.openxmlformats.org/drawingml/2006/main">
            <a:off x="2049025" y="4276397"/>
            <a:ext cx="1903358" cy="330583"/>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2051" b="1">
                <a:solidFill>
                  <a:srgbClr val="19353B"/>
                </a:solidFill>
                <a:latin typeface="Arial"/>
                <a:ea typeface="Arial"/>
                <a:cs typeface="Arial"/>
              </a:defRPr>
            </a:pPr>
            <a:r>
              <a:rPr sz="2051" b="1">
                <a:solidFill>
                  <a:srgbClr val="19353B"/>
                </a:solidFill>
                <a:latin typeface="Arial"/>
                <a:ea typeface="Arial"/>
                <a:cs typeface="Arial"/>
              </a:rPr>
              <a:t xml:space="preserve">Cracked wall</a:t>
            </a:r>
          </a:p>
        </p:txBody>
      </p:sp>
      <p:sp>
        <p:nvSpPr>
          <p:cNvPr id="32" name="marker-B">
            <a:extLst xmlns:a="http://schemas.openxmlformats.org/drawingml/2006/main">
              <a:ext uri="{FF2B5EF4-FFF2-40B4-BE49-F238E27FC236}">
                <a16:creationId xmlns:a16="http://schemas.microsoft.com/office/drawing/2014/main" id="{C01F2752-E751-4413-8B58-74C7113BA3DC}"/>
              </a:ext>
            </a:extLst>
          </p:cNvPr>
          <p:cNvSpPr>
            <a:spLocks xmlns:a="http://schemas.openxmlformats.org/drawingml/2006/main" noGrp="1"/>
          </p:cNvSpPr>
          <p:nvPr/>
        </p:nvSpPr>
        <p:spPr>
          <a:xfrm xmlns:a="http://schemas.openxmlformats.org/drawingml/2006/main">
            <a:off x="5344839" y="2913993"/>
            <a:ext cx="340601" cy="340601"/>
          </a:xfrm>
          <a:prstGeom xmlns:a="http://schemas.openxmlformats.org/drawingml/2006/main" prst="ellipse">
            <a:avLst/>
          </a:prstGeom>
          <a:solidFill xmlns:a="http://schemas.openxmlformats.org/drawingml/2006/main">
            <a:srgbClr val="133D40"/>
          </a:solidFill>
          <a:ln xmlns:a="http://schemas.openxmlformats.org/drawingml/2006/main" w="0">
            <a:noFill/>
          </a:ln>
        </p:spPr>
      </p:sp>
      <p:sp>
        <p:nvSpPr>
          <p:cNvPr id="33" name="marker-text-B">
            <a:extLst xmlns:a="http://schemas.openxmlformats.org/drawingml/2006/main">
              <a:ext uri="{FF2B5EF4-FFF2-40B4-BE49-F238E27FC236}">
                <a16:creationId xmlns:a16="http://schemas.microsoft.com/office/drawing/2014/main" id="{033DCE6F-319B-4622-B942-E8C40458B87B}"/>
              </a:ext>
            </a:extLst>
          </p:cNvPr>
          <p:cNvSpPr>
            <a:spLocks xmlns:a="http://schemas.openxmlformats.org/drawingml/2006/main" noGrp="1"/>
          </p:cNvSpPr>
          <p:nvPr/>
        </p:nvSpPr>
        <p:spPr>
          <a:xfrm xmlns:a="http://schemas.openxmlformats.org/drawingml/2006/main">
            <a:off x="5344839" y="2923518"/>
            <a:ext cx="340601" cy="340601"/>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ctr">
              <a:lnSpc>
                <a:spcPct val="106000"/>
              </a:lnSpc>
              <a:buNone/>
              <a:defRPr sz="1875" b="1">
                <a:solidFill>
                  <a:srgbClr val="FFFFFF"/>
                </a:solidFill>
                <a:latin typeface="Arial"/>
                <a:ea typeface="Arial"/>
                <a:cs typeface="Arial"/>
              </a:defRPr>
            </a:pPr>
            <a:r>
              <a:rPr sz="1875" b="1">
                <a:solidFill>
                  <a:srgbClr val="FFFFFF"/>
                </a:solidFill>
                <a:latin typeface="Arial"/>
                <a:ea typeface="Arial"/>
                <a:cs typeface="Arial"/>
              </a:rPr>
              <a:t xml:space="preserve">B</a:t>
            </a:r>
          </a:p>
        </p:txBody>
      </p:sp>
      <p:sp>
        <p:nvSpPr>
          <p:cNvPr id="34" name="text-33">
            <a:extLst xmlns:a="http://schemas.openxmlformats.org/drawingml/2006/main">
              <a:ext uri="{FF2B5EF4-FFF2-40B4-BE49-F238E27FC236}">
                <a16:creationId xmlns:a16="http://schemas.microsoft.com/office/drawing/2014/main" id="{4CAF1964-FE1C-4F1E-8444-CF944AE92CCD}"/>
              </a:ext>
            </a:extLst>
          </p:cNvPr>
          <p:cNvSpPr>
            <a:spLocks xmlns:a="http://schemas.openxmlformats.org/drawingml/2006/main" noGrp="1"/>
          </p:cNvSpPr>
          <p:nvPr/>
        </p:nvSpPr>
        <p:spPr>
          <a:xfrm xmlns:a="http://schemas.openxmlformats.org/drawingml/2006/main">
            <a:off x="3461516" y="2262844"/>
            <a:ext cx="2754860" cy="651149"/>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2051" b="1">
                <a:solidFill>
                  <a:srgbClr val="19353B"/>
                </a:solidFill>
                <a:latin typeface="Arial"/>
                <a:ea typeface="Arial"/>
                <a:cs typeface="Arial"/>
              </a:defRPr>
            </a:pPr>
            <a:r>
              <a:rPr sz="2051" b="1">
                <a:solidFill>
                  <a:srgbClr val="19353B"/>
                </a:solidFill>
                <a:latin typeface="Arial"/>
                <a:ea typeface="Arial"/>
                <a:cs typeface="Arial"/>
              </a:rPr>
              <a:t xml:space="preserve">A tower has no</a:t>
            </a:r>
          </a:p>
          <a:p xmlns:a="http://schemas.openxmlformats.org/drawingml/2006/main">
            <a:pPr algn="l">
              <a:lnSpc>
                <a:spcPct val="106000"/>
              </a:lnSpc>
              <a:buNone/>
              <a:defRPr sz="2051" b="1">
                <a:solidFill>
                  <a:srgbClr val="19353B"/>
                </a:solidFill>
                <a:latin typeface="Arial"/>
                <a:ea typeface="Arial"/>
                <a:cs typeface="Arial"/>
              </a:defRPr>
            </a:pPr>
            <a:r>
              <a:rPr sz="2051" b="1">
                <a:solidFill>
                  <a:srgbClr val="19353B"/>
                </a:solidFill>
                <a:latin typeface="Arial"/>
                <a:ea typeface="Arial"/>
                <a:cs typeface="Arial"/>
              </a:rPr>
              <a:t xml:space="preserve">guard on duty</a:t>
            </a:r>
          </a:p>
        </p:txBody>
      </p:sp>
      <p:sp>
        <p:nvSpPr>
          <p:cNvPr id="35" name="marker-C">
            <a:extLst xmlns:a="http://schemas.openxmlformats.org/drawingml/2006/main">
              <a:ext uri="{FF2B5EF4-FFF2-40B4-BE49-F238E27FC236}">
                <a16:creationId xmlns:a16="http://schemas.microsoft.com/office/drawing/2014/main" id="{5F422199-0668-4D27-A831-1D2CFC5D1193}"/>
              </a:ext>
            </a:extLst>
          </p:cNvPr>
          <p:cNvSpPr>
            <a:spLocks xmlns:a="http://schemas.openxmlformats.org/drawingml/2006/main" noGrp="1"/>
          </p:cNvSpPr>
          <p:nvPr/>
        </p:nvSpPr>
        <p:spPr>
          <a:xfrm xmlns:a="http://schemas.openxmlformats.org/drawingml/2006/main">
            <a:off x="2279431" y="4827369"/>
            <a:ext cx="340601" cy="340601"/>
          </a:xfrm>
          <a:prstGeom xmlns:a="http://schemas.openxmlformats.org/drawingml/2006/main" prst="ellipse">
            <a:avLst/>
          </a:prstGeom>
          <a:solidFill xmlns:a="http://schemas.openxmlformats.org/drawingml/2006/main">
            <a:srgbClr val="133D40"/>
          </a:solidFill>
          <a:ln xmlns:a="http://schemas.openxmlformats.org/drawingml/2006/main" w="0">
            <a:noFill/>
          </a:ln>
        </p:spPr>
      </p:sp>
      <p:sp>
        <p:nvSpPr>
          <p:cNvPr id="36" name="marker-text-C">
            <a:extLst xmlns:a="http://schemas.openxmlformats.org/drawingml/2006/main">
              <a:ext uri="{FF2B5EF4-FFF2-40B4-BE49-F238E27FC236}">
                <a16:creationId xmlns:a16="http://schemas.microsoft.com/office/drawing/2014/main" id="{7FE075C0-B96D-4E0C-9312-0EE8D8F2D582}"/>
              </a:ext>
            </a:extLst>
          </p:cNvPr>
          <p:cNvSpPr>
            <a:spLocks xmlns:a="http://schemas.openxmlformats.org/drawingml/2006/main" noGrp="1"/>
          </p:cNvSpPr>
          <p:nvPr/>
        </p:nvSpPr>
        <p:spPr>
          <a:xfrm xmlns:a="http://schemas.openxmlformats.org/drawingml/2006/main">
            <a:off x="2279431" y="4836894"/>
            <a:ext cx="340601" cy="340601"/>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ctr">
              <a:lnSpc>
                <a:spcPct val="106000"/>
              </a:lnSpc>
              <a:buNone/>
              <a:defRPr sz="1875" b="1">
                <a:solidFill>
                  <a:srgbClr val="FFFFFF"/>
                </a:solidFill>
                <a:latin typeface="Arial"/>
                <a:ea typeface="Arial"/>
                <a:cs typeface="Arial"/>
              </a:defRPr>
            </a:pPr>
            <a:r>
              <a:rPr sz="1875" b="1">
                <a:solidFill>
                  <a:srgbClr val="FFFFFF"/>
                </a:solidFill>
                <a:latin typeface="Arial"/>
                <a:ea typeface="Arial"/>
                <a:cs typeface="Arial"/>
              </a:rPr>
              <a:t xml:space="preserve">C</a:t>
            </a:r>
          </a:p>
        </p:txBody>
      </p:sp>
      <p:sp>
        <p:nvSpPr>
          <p:cNvPr id="37" name="text-36">
            <a:extLst xmlns:a="http://schemas.openxmlformats.org/drawingml/2006/main">
              <a:ext uri="{FF2B5EF4-FFF2-40B4-BE49-F238E27FC236}">
                <a16:creationId xmlns:a16="http://schemas.microsoft.com/office/drawing/2014/main" id="{05081D7F-4FC0-4F64-980B-5C8B3ACFA23D}"/>
              </a:ext>
            </a:extLst>
          </p:cNvPr>
          <p:cNvSpPr>
            <a:spLocks xmlns:a="http://schemas.openxmlformats.org/drawingml/2006/main" noGrp="1"/>
          </p:cNvSpPr>
          <p:nvPr/>
        </p:nvSpPr>
        <p:spPr>
          <a:xfrm xmlns:a="http://schemas.openxmlformats.org/drawingml/2006/main">
            <a:off x="1918795" y="5448464"/>
            <a:ext cx="2203888" cy="621096"/>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2051" b="1">
                <a:solidFill>
                  <a:srgbClr val="19353B"/>
                </a:solidFill>
                <a:latin typeface="Arial"/>
                <a:ea typeface="Arial"/>
                <a:cs typeface="Arial"/>
              </a:defRPr>
            </a:pPr>
            <a:r>
              <a:rPr sz="2051" b="1">
                <a:solidFill>
                  <a:srgbClr val="19353B"/>
                </a:solidFill>
                <a:latin typeface="Arial"/>
                <a:ea typeface="Arial"/>
                <a:cs typeface="Arial"/>
              </a:rPr>
              <a:t xml:space="preserve">Damaged</a:t>
            </a:r>
          </a:p>
          <a:p xmlns:a="http://schemas.openxmlformats.org/drawingml/2006/main">
            <a:pPr algn="l">
              <a:lnSpc>
                <a:spcPct val="106000"/>
              </a:lnSpc>
              <a:buNone/>
              <a:defRPr sz="2051" b="1">
                <a:solidFill>
                  <a:srgbClr val="19353B"/>
                </a:solidFill>
                <a:latin typeface="Arial"/>
                <a:ea typeface="Arial"/>
                <a:cs typeface="Arial"/>
              </a:defRPr>
            </a:pPr>
            <a:r>
              <a:rPr sz="2051" b="1">
                <a:solidFill>
                  <a:srgbClr val="19353B"/>
                </a:solidFill>
                <a:latin typeface="Arial"/>
                <a:ea typeface="Arial"/>
                <a:cs typeface="Arial"/>
              </a:rPr>
              <a:t xml:space="preserve">supply road</a:t>
            </a:r>
          </a:p>
        </p:txBody>
      </p:sp>
      <p:sp>
        <p:nvSpPr>
          <p:cNvPr id="38" name="marker-D">
            <a:extLst xmlns:a="http://schemas.openxmlformats.org/drawingml/2006/main">
              <a:ext uri="{FF2B5EF4-FFF2-40B4-BE49-F238E27FC236}">
                <a16:creationId xmlns:a16="http://schemas.microsoft.com/office/drawing/2014/main" id="{15A4E730-0BCF-408A-8C38-DAC72EACC1D7}"/>
              </a:ext>
            </a:extLst>
          </p:cNvPr>
          <p:cNvSpPr>
            <a:spLocks xmlns:a="http://schemas.openxmlformats.org/drawingml/2006/main" noGrp="1"/>
          </p:cNvSpPr>
          <p:nvPr/>
        </p:nvSpPr>
        <p:spPr>
          <a:xfrm xmlns:a="http://schemas.openxmlformats.org/drawingml/2006/main">
            <a:off x="4212842" y="4596962"/>
            <a:ext cx="340601" cy="340601"/>
          </a:xfrm>
          <a:prstGeom xmlns:a="http://schemas.openxmlformats.org/drawingml/2006/main" prst="ellipse">
            <a:avLst/>
          </a:prstGeom>
          <a:solidFill xmlns:a="http://schemas.openxmlformats.org/drawingml/2006/main">
            <a:srgbClr val="133D40"/>
          </a:solidFill>
          <a:ln xmlns:a="http://schemas.openxmlformats.org/drawingml/2006/main" w="0">
            <a:noFill/>
          </a:ln>
        </p:spPr>
      </p:sp>
      <p:sp>
        <p:nvSpPr>
          <p:cNvPr id="39" name="marker-text-D">
            <a:extLst xmlns:a="http://schemas.openxmlformats.org/drawingml/2006/main">
              <a:ext uri="{FF2B5EF4-FFF2-40B4-BE49-F238E27FC236}">
                <a16:creationId xmlns:a16="http://schemas.microsoft.com/office/drawing/2014/main" id="{6469C33B-82AD-4E09-BA0A-61DBE11370E1}"/>
              </a:ext>
            </a:extLst>
          </p:cNvPr>
          <p:cNvSpPr>
            <a:spLocks xmlns:a="http://schemas.openxmlformats.org/drawingml/2006/main" noGrp="1"/>
          </p:cNvSpPr>
          <p:nvPr/>
        </p:nvSpPr>
        <p:spPr>
          <a:xfrm xmlns:a="http://schemas.openxmlformats.org/drawingml/2006/main">
            <a:off x="4212842" y="4606487"/>
            <a:ext cx="340601" cy="340601"/>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ctr">
              <a:lnSpc>
                <a:spcPct val="106000"/>
              </a:lnSpc>
              <a:buNone/>
              <a:defRPr sz="1875" b="1">
                <a:solidFill>
                  <a:srgbClr val="FFFFFF"/>
                </a:solidFill>
                <a:latin typeface="Arial"/>
                <a:ea typeface="Arial"/>
                <a:cs typeface="Arial"/>
              </a:defRPr>
            </a:pPr>
            <a:r>
              <a:rPr sz="1875" b="1">
                <a:solidFill>
                  <a:srgbClr val="FFFFFF"/>
                </a:solidFill>
                <a:latin typeface="Arial"/>
                <a:ea typeface="Arial"/>
                <a:cs typeface="Arial"/>
              </a:rPr>
              <a:t xml:space="preserve">D</a:t>
            </a:r>
          </a:p>
        </p:txBody>
      </p:sp>
      <p:sp>
        <p:nvSpPr>
          <p:cNvPr id="40" name="text-39">
            <a:extLst xmlns:a="http://schemas.openxmlformats.org/drawingml/2006/main">
              <a:ext uri="{FF2B5EF4-FFF2-40B4-BE49-F238E27FC236}">
                <a16:creationId xmlns:a16="http://schemas.microsoft.com/office/drawing/2014/main" id="{20619660-C519-4FB4-8108-5C7C0E4E583A}"/>
              </a:ext>
            </a:extLst>
          </p:cNvPr>
          <p:cNvSpPr>
            <a:spLocks xmlns:a="http://schemas.openxmlformats.org/drawingml/2006/main" noGrp="1"/>
          </p:cNvSpPr>
          <p:nvPr/>
        </p:nvSpPr>
        <p:spPr>
          <a:xfrm xmlns:a="http://schemas.openxmlformats.org/drawingml/2006/main">
            <a:off x="4363107" y="5127899"/>
            <a:ext cx="1903358" cy="651149"/>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2051" b="1">
                <a:solidFill>
                  <a:srgbClr val="19353B"/>
                </a:solidFill>
                <a:latin typeface="Arial"/>
                <a:ea typeface="Arial"/>
                <a:cs typeface="Arial"/>
              </a:defRPr>
            </a:pPr>
            <a:r>
              <a:rPr sz="2051" b="1">
                <a:solidFill>
                  <a:srgbClr val="19353B"/>
                </a:solidFill>
                <a:latin typeface="Arial"/>
                <a:ea typeface="Arial"/>
                <a:cs typeface="Arial"/>
              </a:rPr>
              <a:t xml:space="preserve">Long lines</a:t>
            </a:r>
          </a:p>
          <a:p xmlns:a="http://schemas.openxmlformats.org/drawingml/2006/main">
            <a:pPr algn="l">
              <a:lnSpc>
                <a:spcPct val="106000"/>
              </a:lnSpc>
              <a:buNone/>
              <a:defRPr sz="2051" b="1">
                <a:solidFill>
                  <a:srgbClr val="19353B"/>
                </a:solidFill>
                <a:latin typeface="Arial"/>
                <a:ea typeface="Arial"/>
                <a:cs typeface="Arial"/>
              </a:defRPr>
            </a:pPr>
            <a:r>
              <a:rPr sz="2051" b="1">
                <a:solidFill>
                  <a:srgbClr val="19353B"/>
                </a:solidFill>
                <a:latin typeface="Arial"/>
                <a:ea typeface="Arial"/>
                <a:cs typeface="Arial"/>
              </a:rPr>
              <a:t xml:space="preserve">at the gate</a:t>
            </a:r>
          </a:p>
        </p:txBody>
      </p:sp>
      <p:sp>
        <p:nvSpPr>
          <p:cNvPr id="41" name="text-40">
            <a:extLst xmlns:a="http://schemas.openxmlformats.org/drawingml/2006/main">
              <a:ext uri="{FF2B5EF4-FFF2-40B4-BE49-F238E27FC236}">
                <a16:creationId xmlns:a16="http://schemas.microsoft.com/office/drawing/2014/main" id="{CDC5FA51-9F61-444C-8097-E32CDF57AE7F}"/>
              </a:ext>
            </a:extLst>
          </p:cNvPr>
          <p:cNvSpPr>
            <a:spLocks xmlns:a="http://schemas.openxmlformats.org/drawingml/2006/main" noGrp="1"/>
          </p:cNvSpPr>
          <p:nvPr/>
        </p:nvSpPr>
        <p:spPr>
          <a:xfrm xmlns:a="http://schemas.openxmlformats.org/drawingml/2006/main">
            <a:off x="666586" y="5598729"/>
            <a:ext cx="1302297" cy="310548"/>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1814" b="0">
                <a:solidFill>
                  <a:srgbClr val="52686A"/>
                </a:solidFill>
                <a:latin typeface="Arial"/>
                <a:ea typeface="Arial"/>
                <a:cs typeface="Arial"/>
              </a:defRPr>
            </a:pPr>
            <a:r>
              <a:rPr sz="1814" b="0">
                <a:solidFill>
                  <a:srgbClr val="52686A"/>
                </a:solidFill>
                <a:latin typeface="Arial"/>
                <a:ea typeface="Arial"/>
                <a:cs typeface="Arial"/>
              </a:rPr>
              <a:t xml:space="preserve">Village</a:t>
            </a:r>
          </a:p>
        </p:txBody>
      </p:sp>
      <p:sp>
        <p:nvSpPr>
          <p:cNvPr id="42" name="text-41">
            <a:extLst xmlns:a="http://schemas.openxmlformats.org/drawingml/2006/main">
              <a:ext uri="{FF2B5EF4-FFF2-40B4-BE49-F238E27FC236}">
                <a16:creationId xmlns:a16="http://schemas.microsoft.com/office/drawing/2014/main" id="{8775ADEB-6A43-4F33-B552-F56E88D402D5}"/>
              </a:ext>
            </a:extLst>
          </p:cNvPr>
          <p:cNvSpPr>
            <a:spLocks xmlns:a="http://schemas.openxmlformats.org/drawingml/2006/main" noGrp="1"/>
          </p:cNvSpPr>
          <p:nvPr/>
        </p:nvSpPr>
        <p:spPr>
          <a:xfrm xmlns:a="http://schemas.openxmlformats.org/drawingml/2006/main">
            <a:off x="3451499" y="3424894"/>
            <a:ext cx="801414" cy="310548"/>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1893" b="1">
                <a:solidFill>
                  <a:srgbClr val="19353B"/>
                </a:solidFill>
                <a:latin typeface="Arial"/>
                <a:ea typeface="Arial"/>
                <a:cs typeface="Arial"/>
              </a:defRPr>
            </a:pPr>
            <a:r>
              <a:rPr sz="1893" b="1">
                <a:solidFill>
                  <a:srgbClr val="19353B"/>
                </a:solidFill>
                <a:latin typeface="Arial"/>
                <a:ea typeface="Arial"/>
                <a:cs typeface="Arial"/>
              </a:rPr>
              <a:t xml:space="preserve">Pass</a:t>
            </a:r>
          </a:p>
        </p:txBody>
      </p:sp>
      <p:sp>
        <p:nvSpPr>
          <p:cNvPr id="43" name="text-42">
            <a:extLst xmlns:a="http://schemas.openxmlformats.org/drawingml/2006/main">
              <a:ext uri="{FF2B5EF4-FFF2-40B4-BE49-F238E27FC236}">
                <a16:creationId xmlns:a16="http://schemas.microsoft.com/office/drawing/2014/main" id="{493E05E4-48B4-4596-98B5-92BE112BFCB3}"/>
              </a:ext>
            </a:extLst>
          </p:cNvPr>
          <p:cNvSpPr>
            <a:spLocks xmlns:a="http://schemas.openxmlformats.org/drawingml/2006/main" noGrp="1"/>
          </p:cNvSpPr>
          <p:nvPr/>
        </p:nvSpPr>
        <p:spPr>
          <a:xfrm xmlns:a="http://schemas.openxmlformats.org/drawingml/2006/main">
            <a:off x="6819900" y="1685925"/>
            <a:ext cx="4333875"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1575" b="1">
                <a:solidFill>
                  <a:srgbClr val="C9A560"/>
                </a:solidFill>
                <a:latin typeface="Arial"/>
                <a:ea typeface="Arial"/>
                <a:cs typeface="Arial"/>
              </a:defRPr>
            </a:pPr>
            <a:r>
              <a:rPr sz="1575" b="1">
                <a:solidFill>
                  <a:srgbClr val="C9A560"/>
                </a:solidFill>
                <a:latin typeface="Arial"/>
                <a:ea typeface="Arial"/>
                <a:cs typeface="Arial"/>
              </a:rPr>
              <a:t xml:space="preserve">YOUR GROUP PLAN</a:t>
            </a:r>
          </a:p>
        </p:txBody>
      </p:sp>
      <p:sp>
        <p:nvSpPr>
          <p:cNvPr id="44" name="text-43">
            <a:extLst xmlns:a="http://schemas.openxmlformats.org/drawingml/2006/main">
              <a:ext uri="{FF2B5EF4-FFF2-40B4-BE49-F238E27FC236}">
                <a16:creationId xmlns:a16="http://schemas.microsoft.com/office/drawing/2014/main" id="{69892E98-D8B7-4E8F-81ED-CF8697BE32B1}"/>
              </a:ext>
            </a:extLst>
          </p:cNvPr>
          <p:cNvSpPr>
            <a:spLocks xmlns:a="http://schemas.openxmlformats.org/drawingml/2006/main" noGrp="1"/>
          </p:cNvSpPr>
          <p:nvPr/>
        </p:nvSpPr>
        <p:spPr>
          <a:xfrm xmlns:a="http://schemas.openxmlformats.org/drawingml/2006/main">
            <a:off x="6819900" y="2162175"/>
            <a:ext cx="4762500" cy="4572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2550" b="1">
                <a:solidFill>
                  <a:srgbClr val="19353B"/>
                </a:solidFill>
                <a:latin typeface="Arial"/>
                <a:ea typeface="Arial"/>
                <a:cs typeface="Arial"/>
              </a:defRPr>
            </a:pPr>
            <a:r>
              <a:rPr sz="2550" b="1">
                <a:solidFill>
                  <a:srgbClr val="19353B"/>
                </a:solidFill>
                <a:latin typeface="Arial"/>
                <a:ea typeface="Arial"/>
                <a:cs typeface="Arial"/>
              </a:rPr>
              <a:t xml:space="preserve">1  Circle two different letters.</a:t>
            </a:r>
          </a:p>
        </p:txBody>
      </p:sp>
      <p:sp>
        <p:nvSpPr>
          <p:cNvPr id="45" name="text-44">
            <a:extLst xmlns:a="http://schemas.openxmlformats.org/drawingml/2006/main">
              <a:ext uri="{FF2B5EF4-FFF2-40B4-BE49-F238E27FC236}">
                <a16:creationId xmlns:a16="http://schemas.microsoft.com/office/drawing/2014/main" id="{4F3255A4-8C69-41A1-82A9-6129EC7A385E}"/>
              </a:ext>
            </a:extLst>
          </p:cNvPr>
          <p:cNvSpPr>
            <a:spLocks xmlns:a="http://schemas.openxmlformats.org/drawingml/2006/main" noGrp="1"/>
          </p:cNvSpPr>
          <p:nvPr/>
        </p:nvSpPr>
        <p:spPr>
          <a:xfrm xmlns:a="http://schemas.openxmlformats.org/drawingml/2006/main">
            <a:off x="6819900" y="2962275"/>
            <a:ext cx="4762500" cy="12763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2400" b="0">
                <a:solidFill>
                  <a:srgbClr val="19353B"/>
                </a:solidFill>
                <a:latin typeface="Arial"/>
                <a:ea typeface="Arial"/>
                <a:cs typeface="Arial"/>
              </a:defRPr>
            </a:pPr>
            <a:r>
              <a:rPr sz="2400" b="0">
                <a:solidFill>
                  <a:srgbClr val="19353B"/>
                </a:solidFill>
                <a:latin typeface="Arial"/>
                <a:ea typeface="Arial"/>
                <a:cs typeface="Arial"/>
              </a:rPr>
              <a:t xml:space="preserve">2  Use two details to explain</a:t>
            </a:r>
          </a:p>
          <a:p xmlns:a="http://schemas.openxmlformats.org/drawingml/2006/main">
            <a:pPr algn="l">
              <a:lnSpc>
                <a:spcPct val="106000"/>
              </a:lnSpc>
              <a:buNone/>
              <a:defRPr sz="2400" b="0">
                <a:solidFill>
                  <a:srgbClr val="19353B"/>
                </a:solidFill>
                <a:latin typeface="Arial"/>
                <a:ea typeface="Arial"/>
                <a:cs typeface="Arial"/>
              </a:defRPr>
            </a:pPr>
            <a:r>
              <a:rPr sz="2400" b="0">
                <a:solidFill>
                  <a:srgbClr val="19353B"/>
                </a:solidFill>
                <a:latin typeface="Arial"/>
                <a:ea typeface="Arial"/>
                <a:cs typeface="Arial"/>
              </a:rPr>
              <a:t xml:space="preserve">    your choices.</a:t>
            </a:r>
          </a:p>
        </p:txBody>
      </p:sp>
      <p:sp>
        <p:nvSpPr>
          <p:cNvPr id="46" name="text-45">
            <a:extLst xmlns:a="http://schemas.openxmlformats.org/drawingml/2006/main">
              <a:ext uri="{FF2B5EF4-FFF2-40B4-BE49-F238E27FC236}">
                <a16:creationId xmlns:a16="http://schemas.microsoft.com/office/drawing/2014/main" id="{0421EA9D-F868-4F70-8EB9-2E460642A942}"/>
              </a:ext>
            </a:extLst>
          </p:cNvPr>
          <p:cNvSpPr>
            <a:spLocks xmlns:a="http://schemas.openxmlformats.org/drawingml/2006/main" noGrp="1"/>
          </p:cNvSpPr>
          <p:nvPr/>
        </p:nvSpPr>
        <p:spPr>
          <a:xfrm xmlns:a="http://schemas.openxmlformats.org/drawingml/2006/main">
            <a:off x="6819900" y="4572000"/>
            <a:ext cx="4762500" cy="9525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2400" b="0">
                <a:solidFill>
                  <a:srgbClr val="19353B"/>
                </a:solidFill>
                <a:latin typeface="Arial"/>
                <a:ea typeface="Arial"/>
                <a:cs typeface="Arial"/>
              </a:defRPr>
            </a:pPr>
            <a:r>
              <a:rPr sz="2400" b="0">
                <a:solidFill>
                  <a:srgbClr val="19353B"/>
                </a:solidFill>
                <a:latin typeface="Arial"/>
                <a:ea typeface="Arial"/>
                <a:cs typeface="Arial"/>
              </a:rPr>
              <a:t xml:space="preserve">3  What risk remains?</a:t>
            </a:r>
          </a:p>
        </p:txBody>
      </p:sp>
      <p:sp>
        <p:nvSpPr>
          <p:cNvPr id="47" name="text-46">
            <a:extLst xmlns:a="http://schemas.openxmlformats.org/drawingml/2006/main">
              <a:ext uri="{FF2B5EF4-FFF2-40B4-BE49-F238E27FC236}">
                <a16:creationId xmlns:a16="http://schemas.microsoft.com/office/drawing/2014/main" id="{C4C90981-87C7-4C2C-AA34-249EB8F6B8F4}"/>
              </a:ext>
            </a:extLst>
          </p:cNvPr>
          <p:cNvSpPr>
            <a:spLocks xmlns:a="http://schemas.openxmlformats.org/drawingml/2006/main" noGrp="1"/>
          </p:cNvSpPr>
          <p:nvPr/>
        </p:nvSpPr>
        <p:spPr>
          <a:xfrm xmlns:a="http://schemas.openxmlformats.org/drawingml/2006/main">
            <a:off x="6819900" y="5838825"/>
            <a:ext cx="4762500" cy="381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1950" b="0">
                <a:solidFill>
                  <a:srgbClr val="52686A"/>
                </a:solidFill>
                <a:latin typeface="Arial"/>
                <a:ea typeface="Arial"/>
                <a:cs typeface="Arial"/>
              </a:defRPr>
            </a:pPr>
            <a:r>
              <a:rPr sz="1950" b="0">
                <a:solidFill>
                  <a:srgbClr val="52686A"/>
                </a:solidFill>
                <a:latin typeface="Arial"/>
                <a:ea typeface="Arial"/>
                <a:cs typeface="Arial"/>
              </a:rPr>
              <a:t xml:space="preserve">All six pairs can make sense with evidence.</a:t>
            </a:r>
          </a:p>
        </p:txBody>
      </p:sp>
      <p:sp>
        <p:nvSpPr>
          <p:cNvPr id="48" name="credit">
            <a:extLst xmlns:a="http://schemas.openxmlformats.org/drawingml/2006/main">
              <a:ext uri="{FF2B5EF4-FFF2-40B4-BE49-F238E27FC236}">
                <a16:creationId xmlns:a16="http://schemas.microsoft.com/office/drawing/2014/main" id="{21921D82-AC92-4EBF-9245-E99B94E4FEB9}"/>
              </a:ext>
            </a:extLst>
          </p:cNvPr>
          <p:cNvSpPr>
            <a:spLocks xmlns:a="http://schemas.openxmlformats.org/drawingml/2006/main" noGrp="1"/>
          </p:cNvSpPr>
          <p:nvPr/>
        </p:nvSpPr>
        <p:spPr>
          <a:xfrm xmlns:a="http://schemas.openxmlformats.org/drawingml/2006/main">
            <a:off x="457200" y="6486525"/>
            <a:ext cx="9286875" cy="2000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1050" b="0">
                <a:solidFill>
                  <a:srgbClr val="52686A"/>
                </a:solidFill>
                <a:latin typeface="Arial"/>
                <a:ea typeface="Arial"/>
                <a:cs typeface="Arial"/>
              </a:defRPr>
            </a:pPr>
            <a:r>
              <a:rPr sz="1050" b="0">
                <a:solidFill>
                  <a:srgbClr val="52686A"/>
                </a:solidFill>
                <a:latin typeface="Arial"/>
                <a:ea typeface="Arial"/>
                <a:cs typeface="Arial"/>
              </a:rPr>
              <a:t xml:space="preserve">One shared group record. No hidden best pair or point budget.</a:t>
            </a:r>
          </a:p>
        </p:txBody>
      </p:sp>
      <p:sp>
        <p:nvSpPr>
          <p:cNvPr id="49" name="page-marker">
            <a:extLst xmlns:a="http://schemas.openxmlformats.org/drawingml/2006/main">
              <a:ext uri="{FF2B5EF4-FFF2-40B4-BE49-F238E27FC236}">
                <a16:creationId xmlns:a16="http://schemas.microsoft.com/office/drawing/2014/main" id="{01F86254-AE94-4C3C-8AB7-FBF299625313}"/>
              </a:ext>
            </a:extLst>
          </p:cNvPr>
          <p:cNvSpPr>
            <a:spLocks xmlns:a="http://schemas.openxmlformats.org/drawingml/2006/main" noGrp="1"/>
          </p:cNvSpPr>
          <p:nvPr/>
        </p:nvSpPr>
        <p:spPr>
          <a:xfrm xmlns:a="http://schemas.openxmlformats.org/drawingml/2006/main">
            <a:off x="9048750" y="6486525"/>
            <a:ext cx="2724150" cy="21907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r">
              <a:lnSpc>
                <a:spcPct val="106000"/>
              </a:lnSpc>
              <a:buNone/>
              <a:defRPr sz="1125" b="0">
                <a:solidFill>
                  <a:srgbClr val="52686A"/>
                </a:solidFill>
                <a:latin typeface="Arial"/>
                <a:ea typeface="Arial"/>
                <a:cs typeface="Arial"/>
              </a:defRPr>
            </a:pPr>
            <a:r>
              <a:rPr sz="1125" b="0">
                <a:solidFill>
                  <a:srgbClr val="52686A"/>
                </a:solidFill>
                <a:latin typeface="Arial"/>
                <a:ea typeface="Arial"/>
                <a:cs typeface="Arial"/>
              </a:rPr>
              <a:t xml:space="preserve">15  China History Studio  v2.3</a:t>
            </a:r>
          </a:p>
        </p:txBody>
      </p:sp>
    </p:spTree>
    <p:extLst>
      <p:ext uri="{BB962C8B-B14F-4D97-AF65-F5344CB8AC3E}">
        <p14:creationId xmlns:p14="http://schemas.microsoft.com/office/powerpoint/2010/main" val="1562956662"/>
      </p:ext>
    </p:extLst>
  </p:cSld>
</p:sld>
</file>

<file path=ppt/slides/slide16.xml><?xml version="1.0" encoding="utf-8"?>
<p:sld xmlns:p="http://schemas.openxmlformats.org/presentationml/2006/main">
  <p:cSld>
    <p:bg>
      <p:bgPr>
        <a:solidFill xmlns:a="http://schemas.openxmlformats.org/drawingml/2006/main">
          <a:srgbClr val="F5F1E7"/>
        </a:solidFill>
      </p:bgPr>
    </p:bg>
    <p:spTree>
      <p:nvGrpSpPr>
        <p:cNvPr id="1" name=""/>
        <p:cNvGrpSpPr/>
        <p:nvPr/>
      </p:nvGrpSpPr>
      <p:grpSpPr>
        <a:xfrm xmlns:a="http://schemas.openxmlformats.org/drawingml/2006/main"/>
      </p:grpSpPr>
      <p:sp>
        <p:nvSpPr>
          <p:cNvPr id="17" name="slide-title">
            <a:extLst xmlns:a="http://schemas.openxmlformats.org/drawingml/2006/main">
              <a:ext uri="{FF2B5EF4-FFF2-40B4-BE49-F238E27FC236}">
                <a16:creationId xmlns:a16="http://schemas.microsoft.com/office/drawing/2014/main" id="{8B3963E7-29BE-4491-966E-F1825AB128D5}"/>
              </a:ext>
            </a:extLst>
          </p:cNvPr>
          <p:cNvSpPr>
            <a:spLocks xmlns:a="http://schemas.openxmlformats.org/drawingml/2006/main" noGrp="1"/>
          </p:cNvSpPr>
          <p:nvPr/>
        </p:nvSpPr>
        <p:spPr>
          <a:xfrm xmlns:a="http://schemas.openxmlformats.org/drawingml/2006/main">
            <a:off x="457200" y="285750"/>
            <a:ext cx="11277600" cy="6858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4050" b="0">
                <a:solidFill>
                  <a:srgbClr val="19353B"/>
                </a:solidFill>
                <a:latin typeface="Georgia"/>
                <a:ea typeface="Georgia"/>
                <a:cs typeface="Georgia"/>
              </a:defRPr>
            </a:pPr>
            <a:r>
              <a:rPr sz="4050" b="0">
                <a:solidFill>
                  <a:srgbClr val="19353B"/>
                </a:solidFill>
                <a:latin typeface="Georgia"/>
                <a:ea typeface="Georgia"/>
                <a:cs typeface="Georgia"/>
              </a:rPr>
              <a:t xml:space="preserve">Report and compare</a:t>
            </a:r>
          </a:p>
        </p:txBody>
      </p:sp>
      <p:sp>
        <p:nvSpPr>
          <p:cNvPr id="2" name="slide-subtitle">
            <a:extLst xmlns:a="http://schemas.openxmlformats.org/drawingml/2006/main">
              <a:ext uri="{FF2B5EF4-FFF2-40B4-BE49-F238E27FC236}">
                <a16:creationId xmlns:a16="http://schemas.microsoft.com/office/drawing/2014/main" id="{8802C625-DCF6-4AE9-8157-E7E726089423}"/>
              </a:ext>
            </a:extLst>
          </p:cNvPr>
          <p:cNvSpPr>
            <a:spLocks xmlns:a="http://schemas.openxmlformats.org/drawingml/2006/main" noGrp="1"/>
          </p:cNvSpPr>
          <p:nvPr/>
        </p:nvSpPr>
        <p:spPr>
          <a:xfrm xmlns:a="http://schemas.openxmlformats.org/drawingml/2006/main">
            <a:off x="476250" y="971550"/>
            <a:ext cx="11220450" cy="4000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2025" b="0">
                <a:solidFill>
                  <a:srgbClr val="52686A"/>
                </a:solidFill>
                <a:latin typeface="Arial"/>
                <a:ea typeface="Arial"/>
                <a:cs typeface="Arial"/>
              </a:defRPr>
            </a:pPr>
            <a:r>
              <a:rPr sz="2025" b="0">
                <a:solidFill>
                  <a:srgbClr val="52686A"/>
                </a:solidFill>
                <a:latin typeface="Arial"/>
                <a:ea typeface="Arial"/>
                <a:cs typeface="Arial"/>
              </a:rPr>
              <a:t xml:space="preserve">Listen for a choice, a reason and a remaining risk.</a:t>
            </a:r>
          </a:p>
        </p:txBody>
      </p:sp>
      <p:sp>
        <p:nvSpPr>
          <p:cNvPr id="3" name="">
            <a:extLst xmlns:a="http://schemas.openxmlformats.org/drawingml/2006/main">
              <a:ext uri="{FF2B5EF4-FFF2-40B4-BE49-F238E27FC236}">
                <a16:creationId xmlns:a16="http://schemas.microsoft.com/office/drawing/2014/main" id="{0D5B5E24-6D39-4EB6-ABAA-7F66BE065753}"/>
              </a:ext>
            </a:extLst>
          </p:cNvPr>
          <p:cNvSpPr>
            <a:spLocks xmlns:a="http://schemas.openxmlformats.org/drawingml/2006/main" noGrp="1"/>
          </p:cNvSpPr>
          <p:nvPr/>
        </p:nvSpPr>
        <p:spPr>
          <a:xfrm xmlns:a="http://schemas.openxmlformats.org/drawingml/2006/main">
            <a:off x="647700" y="1619250"/>
            <a:ext cx="857250" cy="857250"/>
          </a:xfrm>
          <a:prstGeom xmlns:a="http://schemas.openxmlformats.org/drawingml/2006/main" prst="ellipse">
            <a:avLst/>
          </a:prstGeom>
          <a:solidFill xmlns:a="http://schemas.openxmlformats.org/drawingml/2006/main">
            <a:srgbClr val="133D40"/>
          </a:solidFill>
          <a:ln xmlns:a="http://schemas.openxmlformats.org/drawingml/2006/main" w="0">
            <a:noFill/>
          </a:ln>
        </p:spPr>
      </p:sp>
      <p:sp>
        <p:nvSpPr>
          <p:cNvPr id="4" name="text-3">
            <a:extLst xmlns:a="http://schemas.openxmlformats.org/drawingml/2006/main">
              <a:ext uri="{FF2B5EF4-FFF2-40B4-BE49-F238E27FC236}">
                <a16:creationId xmlns:a16="http://schemas.microsoft.com/office/drawing/2014/main" id="{69DEABBB-C4C5-4C02-9B86-CD2E19C4D168}"/>
              </a:ext>
            </a:extLst>
          </p:cNvPr>
          <p:cNvSpPr>
            <a:spLocks xmlns:a="http://schemas.openxmlformats.org/drawingml/2006/main" noGrp="1"/>
          </p:cNvSpPr>
          <p:nvPr/>
        </p:nvSpPr>
        <p:spPr>
          <a:xfrm xmlns:a="http://schemas.openxmlformats.org/drawingml/2006/main">
            <a:off x="685800" y="1676400"/>
            <a:ext cx="781050" cy="7810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ctr">
              <a:lnSpc>
                <a:spcPct val="106000"/>
              </a:lnSpc>
              <a:buNone/>
              <a:defRPr sz="4350" b="1">
                <a:solidFill>
                  <a:srgbClr val="FFFFFF"/>
                </a:solidFill>
                <a:latin typeface="Arial"/>
                <a:ea typeface="Arial"/>
                <a:cs typeface="Arial"/>
              </a:defRPr>
            </a:pPr>
            <a:r>
              <a:rPr sz="4350" b="1">
                <a:solidFill>
                  <a:srgbClr val="FFFFFF"/>
                </a:solidFill>
                <a:latin typeface="Arial"/>
                <a:ea typeface="Arial"/>
                <a:cs typeface="Arial"/>
              </a:rPr>
              <a:t xml:space="preserve">1</a:t>
            </a:r>
          </a:p>
        </p:txBody>
      </p:sp>
      <p:sp>
        <p:nvSpPr>
          <p:cNvPr id="5" name="text-4">
            <a:extLst xmlns:a="http://schemas.openxmlformats.org/drawingml/2006/main">
              <a:ext uri="{FF2B5EF4-FFF2-40B4-BE49-F238E27FC236}">
                <a16:creationId xmlns:a16="http://schemas.microsoft.com/office/drawing/2014/main" id="{F48BDD1D-0AE7-4561-B60A-E5DDD807B7C7}"/>
              </a:ext>
            </a:extLst>
          </p:cNvPr>
          <p:cNvSpPr>
            <a:spLocks xmlns:a="http://schemas.openxmlformats.org/drawingml/2006/main" noGrp="1"/>
          </p:cNvSpPr>
          <p:nvPr/>
        </p:nvSpPr>
        <p:spPr>
          <a:xfrm xmlns:a="http://schemas.openxmlformats.org/drawingml/2006/main">
            <a:off x="1885950" y="1724025"/>
            <a:ext cx="7905750" cy="5715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3000" b="1">
                <a:solidFill>
                  <a:srgbClr val="19353B"/>
                </a:solidFill>
                <a:latin typeface="Arial"/>
                <a:ea typeface="Arial"/>
                <a:cs typeface="Arial"/>
              </a:defRPr>
            </a:pPr>
            <a:r>
              <a:rPr sz="3000" b="1">
                <a:solidFill>
                  <a:srgbClr val="19353B"/>
                </a:solidFill>
                <a:latin typeface="Arial"/>
                <a:ea typeface="Arial"/>
                <a:cs typeface="Arial"/>
              </a:rPr>
              <a:t xml:space="preserve">Name the two choices.</a:t>
            </a:r>
          </a:p>
        </p:txBody>
      </p:sp>
      <p:sp>
        <p:nvSpPr>
          <p:cNvPr id="6" name="">
            <a:extLst xmlns:a="http://schemas.openxmlformats.org/drawingml/2006/main">
              <a:ext uri="{FF2B5EF4-FFF2-40B4-BE49-F238E27FC236}">
                <a16:creationId xmlns:a16="http://schemas.microsoft.com/office/drawing/2014/main" id="{AD3A316C-4DC2-4D06-98CA-0551BCB3AF21}"/>
              </a:ext>
            </a:extLst>
          </p:cNvPr>
          <p:cNvSpPr>
            <a:spLocks xmlns:a="http://schemas.openxmlformats.org/drawingml/2006/main" noGrp="1"/>
          </p:cNvSpPr>
          <p:nvPr/>
        </p:nvSpPr>
        <p:spPr>
          <a:xfrm xmlns:a="http://schemas.openxmlformats.org/drawingml/2006/main" flipV="0">
            <a:off x="1885950" y="2419350"/>
            <a:ext cx="8382000" cy="0"/>
          </a:xfrm>
          <a:prstGeom xmlns:a="http://schemas.openxmlformats.org/drawingml/2006/main" prst="line">
            <a:avLst/>
          </a:prstGeom>
          <a:noFill xmlns:a="http://schemas.openxmlformats.org/drawingml/2006/main"/>
          <a:ln xmlns:a="http://schemas.openxmlformats.org/drawingml/2006/main" w="19050">
            <a:solidFill>
              <a:srgbClr val="C7CFCA"/>
            </a:solidFill>
            <a:prstDash val="solid"/>
          </a:ln>
        </p:spPr>
      </p:sp>
      <p:sp>
        <p:nvSpPr>
          <p:cNvPr id="7" name="">
            <a:extLst xmlns:a="http://schemas.openxmlformats.org/drawingml/2006/main">
              <a:ext uri="{FF2B5EF4-FFF2-40B4-BE49-F238E27FC236}">
                <a16:creationId xmlns:a16="http://schemas.microsoft.com/office/drawing/2014/main" id="{047AE89D-FC03-44FA-8F6C-3BC1CB441772}"/>
              </a:ext>
            </a:extLst>
          </p:cNvPr>
          <p:cNvSpPr>
            <a:spLocks xmlns:a="http://schemas.openxmlformats.org/drawingml/2006/main" noGrp="1"/>
          </p:cNvSpPr>
          <p:nvPr/>
        </p:nvSpPr>
        <p:spPr>
          <a:xfrm xmlns:a="http://schemas.openxmlformats.org/drawingml/2006/main">
            <a:off x="647700" y="2962275"/>
            <a:ext cx="857250" cy="857250"/>
          </a:xfrm>
          <a:prstGeom xmlns:a="http://schemas.openxmlformats.org/drawingml/2006/main" prst="ellipse">
            <a:avLst/>
          </a:prstGeom>
          <a:solidFill xmlns:a="http://schemas.openxmlformats.org/drawingml/2006/main">
            <a:srgbClr val="C9A560"/>
          </a:solidFill>
          <a:ln xmlns:a="http://schemas.openxmlformats.org/drawingml/2006/main" w="0">
            <a:noFill/>
          </a:ln>
        </p:spPr>
      </p:sp>
      <p:sp>
        <p:nvSpPr>
          <p:cNvPr id="8" name="text-7">
            <a:extLst xmlns:a="http://schemas.openxmlformats.org/drawingml/2006/main">
              <a:ext uri="{FF2B5EF4-FFF2-40B4-BE49-F238E27FC236}">
                <a16:creationId xmlns:a16="http://schemas.microsoft.com/office/drawing/2014/main" id="{8C3C09D1-2859-4A8E-9216-8865420CCB39}"/>
              </a:ext>
            </a:extLst>
          </p:cNvPr>
          <p:cNvSpPr>
            <a:spLocks xmlns:a="http://schemas.openxmlformats.org/drawingml/2006/main" noGrp="1"/>
          </p:cNvSpPr>
          <p:nvPr/>
        </p:nvSpPr>
        <p:spPr>
          <a:xfrm xmlns:a="http://schemas.openxmlformats.org/drawingml/2006/main">
            <a:off x="685800" y="3019425"/>
            <a:ext cx="781050" cy="7810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ctr">
              <a:lnSpc>
                <a:spcPct val="106000"/>
              </a:lnSpc>
              <a:buNone/>
              <a:defRPr sz="4350" b="1">
                <a:solidFill>
                  <a:srgbClr val="FFFFFF"/>
                </a:solidFill>
                <a:latin typeface="Arial"/>
                <a:ea typeface="Arial"/>
                <a:cs typeface="Arial"/>
              </a:defRPr>
            </a:pPr>
            <a:r>
              <a:rPr sz="4350" b="1">
                <a:solidFill>
                  <a:srgbClr val="FFFFFF"/>
                </a:solidFill>
                <a:latin typeface="Arial"/>
                <a:ea typeface="Arial"/>
                <a:cs typeface="Arial"/>
              </a:rPr>
              <a:t xml:space="preserve">2</a:t>
            </a:r>
          </a:p>
        </p:txBody>
      </p:sp>
      <p:sp>
        <p:nvSpPr>
          <p:cNvPr id="9" name="text-8">
            <a:extLst xmlns:a="http://schemas.openxmlformats.org/drawingml/2006/main">
              <a:ext uri="{FF2B5EF4-FFF2-40B4-BE49-F238E27FC236}">
                <a16:creationId xmlns:a16="http://schemas.microsoft.com/office/drawing/2014/main" id="{2A72F8F0-E792-4FA8-8368-720EA6D13489}"/>
              </a:ext>
            </a:extLst>
          </p:cNvPr>
          <p:cNvSpPr>
            <a:spLocks xmlns:a="http://schemas.openxmlformats.org/drawingml/2006/main" noGrp="1"/>
          </p:cNvSpPr>
          <p:nvPr/>
        </p:nvSpPr>
        <p:spPr>
          <a:xfrm xmlns:a="http://schemas.openxmlformats.org/drawingml/2006/main">
            <a:off x="1885950" y="3067050"/>
            <a:ext cx="7905750" cy="5715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3000" b="1">
                <a:solidFill>
                  <a:srgbClr val="19353B"/>
                </a:solidFill>
                <a:latin typeface="Arial"/>
                <a:ea typeface="Arial"/>
                <a:cs typeface="Arial"/>
              </a:defRPr>
            </a:pPr>
            <a:r>
              <a:rPr sz="3000" b="1">
                <a:solidFill>
                  <a:srgbClr val="19353B"/>
                </a:solidFill>
                <a:latin typeface="Arial"/>
                <a:ea typeface="Arial"/>
                <a:cs typeface="Arial"/>
              </a:rPr>
              <a:t xml:space="preserve">Give two lesson details.</a:t>
            </a:r>
          </a:p>
        </p:txBody>
      </p:sp>
      <p:sp>
        <p:nvSpPr>
          <p:cNvPr id="10" name="">
            <a:extLst xmlns:a="http://schemas.openxmlformats.org/drawingml/2006/main">
              <a:ext uri="{FF2B5EF4-FFF2-40B4-BE49-F238E27FC236}">
                <a16:creationId xmlns:a16="http://schemas.microsoft.com/office/drawing/2014/main" id="{13CBE85F-462D-4C21-944F-F030A36C0FE9}"/>
              </a:ext>
            </a:extLst>
          </p:cNvPr>
          <p:cNvSpPr>
            <a:spLocks xmlns:a="http://schemas.openxmlformats.org/drawingml/2006/main" noGrp="1"/>
          </p:cNvSpPr>
          <p:nvPr/>
        </p:nvSpPr>
        <p:spPr>
          <a:xfrm xmlns:a="http://schemas.openxmlformats.org/drawingml/2006/main" flipV="0">
            <a:off x="1885950" y="3762375"/>
            <a:ext cx="8382000" cy="0"/>
          </a:xfrm>
          <a:prstGeom xmlns:a="http://schemas.openxmlformats.org/drawingml/2006/main" prst="line">
            <a:avLst/>
          </a:prstGeom>
          <a:noFill xmlns:a="http://schemas.openxmlformats.org/drawingml/2006/main"/>
          <a:ln xmlns:a="http://schemas.openxmlformats.org/drawingml/2006/main" w="19050">
            <a:solidFill>
              <a:srgbClr val="C7CFCA"/>
            </a:solidFill>
            <a:prstDash val="solid"/>
          </a:ln>
        </p:spPr>
      </p:sp>
      <p:sp>
        <p:nvSpPr>
          <p:cNvPr id="11" name="">
            <a:extLst xmlns:a="http://schemas.openxmlformats.org/drawingml/2006/main">
              <a:ext uri="{FF2B5EF4-FFF2-40B4-BE49-F238E27FC236}">
                <a16:creationId xmlns:a16="http://schemas.microsoft.com/office/drawing/2014/main" id="{96A79C54-D782-4942-96AC-ECDEB6F3B259}"/>
              </a:ext>
            </a:extLst>
          </p:cNvPr>
          <p:cNvSpPr>
            <a:spLocks xmlns:a="http://schemas.openxmlformats.org/drawingml/2006/main" noGrp="1"/>
          </p:cNvSpPr>
          <p:nvPr/>
        </p:nvSpPr>
        <p:spPr>
          <a:xfrm xmlns:a="http://schemas.openxmlformats.org/drawingml/2006/main">
            <a:off x="647700" y="4305300"/>
            <a:ext cx="857250" cy="857250"/>
          </a:xfrm>
          <a:prstGeom xmlns:a="http://schemas.openxmlformats.org/drawingml/2006/main" prst="ellipse">
            <a:avLst/>
          </a:prstGeom>
          <a:solidFill xmlns:a="http://schemas.openxmlformats.org/drawingml/2006/main">
            <a:srgbClr val="A74930"/>
          </a:solidFill>
          <a:ln xmlns:a="http://schemas.openxmlformats.org/drawingml/2006/main" w="0">
            <a:noFill/>
          </a:ln>
        </p:spPr>
      </p:sp>
      <p:sp>
        <p:nvSpPr>
          <p:cNvPr id="12" name="text-11">
            <a:extLst xmlns:a="http://schemas.openxmlformats.org/drawingml/2006/main">
              <a:ext uri="{FF2B5EF4-FFF2-40B4-BE49-F238E27FC236}">
                <a16:creationId xmlns:a16="http://schemas.microsoft.com/office/drawing/2014/main" id="{EEB95E7A-7987-4C23-BB12-DA632E6943BA}"/>
              </a:ext>
            </a:extLst>
          </p:cNvPr>
          <p:cNvSpPr>
            <a:spLocks xmlns:a="http://schemas.openxmlformats.org/drawingml/2006/main" noGrp="1"/>
          </p:cNvSpPr>
          <p:nvPr/>
        </p:nvSpPr>
        <p:spPr>
          <a:xfrm xmlns:a="http://schemas.openxmlformats.org/drawingml/2006/main">
            <a:off x="685800" y="4362450"/>
            <a:ext cx="781050" cy="7810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ctr">
              <a:lnSpc>
                <a:spcPct val="106000"/>
              </a:lnSpc>
              <a:buNone/>
              <a:defRPr sz="4350" b="1">
                <a:solidFill>
                  <a:srgbClr val="FFFFFF"/>
                </a:solidFill>
                <a:latin typeface="Arial"/>
                <a:ea typeface="Arial"/>
                <a:cs typeface="Arial"/>
              </a:defRPr>
            </a:pPr>
            <a:r>
              <a:rPr sz="4350" b="1">
                <a:solidFill>
                  <a:srgbClr val="FFFFFF"/>
                </a:solidFill>
                <a:latin typeface="Arial"/>
                <a:ea typeface="Arial"/>
                <a:cs typeface="Arial"/>
              </a:rPr>
              <a:t xml:space="preserve">3</a:t>
            </a:r>
          </a:p>
        </p:txBody>
      </p:sp>
      <p:sp>
        <p:nvSpPr>
          <p:cNvPr id="13" name="text-12">
            <a:extLst xmlns:a="http://schemas.openxmlformats.org/drawingml/2006/main">
              <a:ext uri="{FF2B5EF4-FFF2-40B4-BE49-F238E27FC236}">
                <a16:creationId xmlns:a16="http://schemas.microsoft.com/office/drawing/2014/main" id="{7D223DEB-1F79-4EED-81E1-CAE98D86A08E}"/>
              </a:ext>
            </a:extLst>
          </p:cNvPr>
          <p:cNvSpPr>
            <a:spLocks xmlns:a="http://schemas.openxmlformats.org/drawingml/2006/main" noGrp="1"/>
          </p:cNvSpPr>
          <p:nvPr/>
        </p:nvSpPr>
        <p:spPr>
          <a:xfrm xmlns:a="http://schemas.openxmlformats.org/drawingml/2006/main">
            <a:off x="1885950" y="4410075"/>
            <a:ext cx="7905750" cy="5715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3000" b="1">
                <a:solidFill>
                  <a:srgbClr val="19353B"/>
                </a:solidFill>
                <a:latin typeface="Arial"/>
                <a:ea typeface="Arial"/>
                <a:cs typeface="Arial"/>
              </a:defRPr>
            </a:pPr>
            <a:r>
              <a:rPr sz="3000" b="1">
                <a:solidFill>
                  <a:srgbClr val="19353B"/>
                </a:solidFill>
                <a:latin typeface="Arial"/>
                <a:ea typeface="Arial"/>
                <a:cs typeface="Arial"/>
              </a:rPr>
              <a:t xml:space="preserve">Name one remaining risk.</a:t>
            </a:r>
          </a:p>
        </p:txBody>
      </p:sp>
      <p:sp>
        <p:nvSpPr>
          <p:cNvPr id="14" name="text-13">
            <a:extLst xmlns:a="http://schemas.openxmlformats.org/drawingml/2006/main">
              <a:ext uri="{FF2B5EF4-FFF2-40B4-BE49-F238E27FC236}">
                <a16:creationId xmlns:a16="http://schemas.microsoft.com/office/drawing/2014/main" id="{F1B89DDB-B496-4685-B51E-AB90C9417A11}"/>
              </a:ext>
            </a:extLst>
          </p:cNvPr>
          <p:cNvSpPr>
            <a:spLocks xmlns:a="http://schemas.openxmlformats.org/drawingml/2006/main" noGrp="1"/>
          </p:cNvSpPr>
          <p:nvPr/>
        </p:nvSpPr>
        <p:spPr>
          <a:xfrm xmlns:a="http://schemas.openxmlformats.org/drawingml/2006/main">
            <a:off x="1885950" y="5514975"/>
            <a:ext cx="8991600" cy="4762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2325" b="0">
                <a:solidFill>
                  <a:srgbClr val="52686A"/>
                </a:solidFill>
                <a:latin typeface="Arial"/>
                <a:ea typeface="Arial"/>
                <a:cs typeface="Arial"/>
              </a:defRPr>
            </a:pPr>
            <a:r>
              <a:rPr sz="2325" b="0">
                <a:solidFill>
                  <a:srgbClr val="52686A"/>
                </a:solidFill>
                <a:latin typeface="Arial"/>
                <a:ea typeface="Arial"/>
                <a:cs typeface="Arial"/>
              </a:rPr>
              <a:t xml:space="preserve">Compare: Did another group solve a different problem?</a:t>
            </a:r>
          </a:p>
        </p:txBody>
      </p:sp>
      <p:sp>
        <p:nvSpPr>
          <p:cNvPr id="15" name="credit">
            <a:extLst xmlns:a="http://schemas.openxmlformats.org/drawingml/2006/main">
              <a:ext uri="{FF2B5EF4-FFF2-40B4-BE49-F238E27FC236}">
                <a16:creationId xmlns:a16="http://schemas.microsoft.com/office/drawing/2014/main" id="{F4B54C1A-C9FF-486D-9E30-BE7FDF97532A}"/>
              </a:ext>
            </a:extLst>
          </p:cNvPr>
          <p:cNvSpPr>
            <a:spLocks xmlns:a="http://schemas.openxmlformats.org/drawingml/2006/main" noGrp="1"/>
          </p:cNvSpPr>
          <p:nvPr/>
        </p:nvSpPr>
        <p:spPr>
          <a:xfrm xmlns:a="http://schemas.openxmlformats.org/drawingml/2006/main">
            <a:off x="457200" y="6486525"/>
            <a:ext cx="9286875" cy="2000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1050" b="0">
                <a:solidFill>
                  <a:srgbClr val="52686A"/>
                </a:solidFill>
                <a:latin typeface="Arial"/>
                <a:ea typeface="Arial"/>
                <a:cs typeface="Arial"/>
              </a:defRPr>
            </a:pPr>
            <a:r>
              <a:rPr sz="1050" b="0">
                <a:solidFill>
                  <a:srgbClr val="52686A"/>
                </a:solidFill>
                <a:latin typeface="Arial"/>
                <a:ea typeface="Arial"/>
                <a:cs typeface="Arial"/>
              </a:rPr>
              <a:t xml:space="preserve">Two 30-second reports, then compare the reasoning.</a:t>
            </a:r>
          </a:p>
        </p:txBody>
      </p:sp>
      <p:sp>
        <p:nvSpPr>
          <p:cNvPr id="16" name="page-marker">
            <a:extLst xmlns:a="http://schemas.openxmlformats.org/drawingml/2006/main">
              <a:ext uri="{FF2B5EF4-FFF2-40B4-BE49-F238E27FC236}">
                <a16:creationId xmlns:a16="http://schemas.microsoft.com/office/drawing/2014/main" id="{51E74F4B-7612-458B-997F-27E8512C68B0}"/>
              </a:ext>
            </a:extLst>
          </p:cNvPr>
          <p:cNvSpPr>
            <a:spLocks xmlns:a="http://schemas.openxmlformats.org/drawingml/2006/main" noGrp="1"/>
          </p:cNvSpPr>
          <p:nvPr/>
        </p:nvSpPr>
        <p:spPr>
          <a:xfrm xmlns:a="http://schemas.openxmlformats.org/drawingml/2006/main">
            <a:off x="9048750" y="6486525"/>
            <a:ext cx="2724150" cy="21907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r">
              <a:lnSpc>
                <a:spcPct val="106000"/>
              </a:lnSpc>
              <a:buNone/>
              <a:defRPr sz="1125" b="0">
                <a:solidFill>
                  <a:srgbClr val="52686A"/>
                </a:solidFill>
                <a:latin typeface="Arial"/>
                <a:ea typeface="Arial"/>
                <a:cs typeface="Arial"/>
              </a:defRPr>
            </a:pPr>
            <a:r>
              <a:rPr sz="1125" b="0">
                <a:solidFill>
                  <a:srgbClr val="52686A"/>
                </a:solidFill>
                <a:latin typeface="Arial"/>
                <a:ea typeface="Arial"/>
                <a:cs typeface="Arial"/>
              </a:rPr>
              <a:t xml:space="preserve">16  China History Studio  v2.3</a:t>
            </a:r>
          </a:p>
        </p:txBody>
      </p:sp>
    </p:spTree>
    <p:extLst>
      <p:ext uri="{BB962C8B-B14F-4D97-AF65-F5344CB8AC3E}">
        <p14:creationId xmlns:p14="http://schemas.microsoft.com/office/powerpoint/2010/main" val="445860453"/>
      </p:ext>
    </p:extLst>
  </p:cSld>
</p:sld>
</file>

<file path=ppt/slides/slide17.xml><?xml version="1.0" encoding="utf-8"?>
<p:sld xmlns:p="http://schemas.openxmlformats.org/presentationml/2006/main">
  <p:cSld>
    <p:bg>
      <p:bgPr>
        <a:solidFill xmlns:a="http://schemas.openxmlformats.org/drawingml/2006/main">
          <a:srgbClr val="071E26"/>
        </a:solidFill>
      </p:bgPr>
    </p:bg>
    <p:spTree>
      <p:nvGrpSpPr>
        <p:cNvPr id="1" name=""/>
        <p:cNvGrpSpPr/>
        <p:nvPr/>
      </p:nvGrpSpPr>
      <p:grpSpPr>
        <a:xfrm xmlns:a="http://schemas.openxmlformats.org/drawingml/2006/main"/>
      </p:grpSpPr>
      <p:pic>
        <p:nvPicPr>
          <p:cNvPr id="12" name=""/>
          <p:cNvPicPr>
            <a:picLocks xmlns:a="http://schemas.openxmlformats.org/drawingml/2006/main" noChangeAspect="1"/>
          </p:cNvPicPr>
          <p:nvPr/>
        </p:nvPicPr>
        <p:blipFill>
          <a:blip xmlns:r="http://schemas.openxmlformats.org/officeDocument/2006/relationships" xmlns:a="http://schemas.openxmlformats.org/drawingml/2006/main" r:embed="Rb6e538f1b5004bf7"/>
          <a:srcRect xmlns:a="http://schemas.openxmlformats.org/drawingml/2006/main" l="0" t="0" r="0" b="0"/>
          <a:stretch xmlns:a="http://schemas.openxmlformats.org/drawingml/2006/main">
            <a:fillRect l="0" t="0" r="0" b="0"/>
          </a:stretch>
        </p:blipFill>
        <p:spPr>
          <a:xfrm xmlns:a="http://schemas.openxmlformats.org/drawingml/2006/main">
            <a:off x="0" y="0"/>
            <a:ext cx="12192000" cy="6858000"/>
          </a:xfrm>
          <a:prstGeom xmlns:a="http://schemas.openxmlformats.org/drawingml/2006/main" prst="rect">
            <a:avLst/>
          </a:prstGeom>
        </p:spPr>
      </p:pic>
      <p:sp>
        <p:nvSpPr>
          <p:cNvPr id="2" name="">
            <a:extLst xmlns:a="http://schemas.openxmlformats.org/drawingml/2006/main">
              <a:ext uri="{FF2B5EF4-FFF2-40B4-BE49-F238E27FC236}">
                <a16:creationId xmlns:a16="http://schemas.microsoft.com/office/drawing/2014/main" id="{BDDFFF08-546D-44DD-AAFB-61EECDA16687}"/>
              </a:ext>
            </a:extLst>
          </p:cNvPr>
          <p:cNvSpPr>
            <a:spLocks xmlns:a="http://schemas.openxmlformats.org/drawingml/2006/main" noGrp="1"/>
          </p:cNvSpPr>
          <p:nvPr/>
        </p:nvSpPr>
        <p:spPr>
          <a:xfrm xmlns:a="http://schemas.openxmlformats.org/drawingml/2006/main">
            <a:off x="0" y="0"/>
            <a:ext cx="12192000" cy="6858000"/>
          </a:xfrm>
          <a:prstGeom xmlns:a="http://schemas.openxmlformats.org/drawingml/2006/main" prst="rect">
            <a:avLst/>
          </a:prstGeom>
          <a:solidFill xmlns:a="http://schemas.openxmlformats.org/drawingml/2006/main">
            <a:srgbClr val="071E26">
              <a:alpha val="68000"/>
            </a:srgbClr>
          </a:solidFill>
          <a:ln xmlns:a="http://schemas.openxmlformats.org/drawingml/2006/main" w="0">
            <a:noFill/>
          </a:ln>
        </p:spPr>
      </p:sp>
      <p:sp>
        <p:nvSpPr>
          <p:cNvPr id="3" name="text-2">
            <a:extLst xmlns:a="http://schemas.openxmlformats.org/drawingml/2006/main">
              <a:ext uri="{FF2B5EF4-FFF2-40B4-BE49-F238E27FC236}">
                <a16:creationId xmlns:a16="http://schemas.microsoft.com/office/drawing/2014/main" id="{3A80DBA1-EBFB-49C6-93D7-EA10411A609E}"/>
              </a:ext>
            </a:extLst>
          </p:cNvPr>
          <p:cNvSpPr>
            <a:spLocks xmlns:a="http://schemas.openxmlformats.org/drawingml/2006/main" noGrp="1"/>
          </p:cNvSpPr>
          <p:nvPr/>
        </p:nvSpPr>
        <p:spPr>
          <a:xfrm xmlns:a="http://schemas.openxmlformats.org/drawingml/2006/main">
            <a:off x="590550" y="552450"/>
            <a:ext cx="10953750" cy="7810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4425" b="0">
                <a:solidFill>
                  <a:srgbClr val="FFFFFF"/>
                </a:solidFill>
                <a:latin typeface="Georgia"/>
                <a:ea typeface="Georgia"/>
                <a:cs typeface="Georgia"/>
              </a:defRPr>
            </a:pPr>
            <a:r>
              <a:rPr sz="4425" b="0">
                <a:solidFill>
                  <a:srgbClr val="FFFFFF"/>
                </a:solidFill>
                <a:latin typeface="Georgia"/>
                <a:ea typeface="Georgia"/>
                <a:cs typeface="Georgia"/>
              </a:rPr>
              <a:t xml:space="preserve">Could a Wall Protect an Empire?</a:t>
            </a:r>
          </a:p>
        </p:txBody>
      </p:sp>
      <p:sp>
        <p:nvSpPr>
          <p:cNvPr id="4" name="text-3">
            <a:extLst xmlns:a="http://schemas.openxmlformats.org/drawingml/2006/main">
              <a:ext uri="{FF2B5EF4-FFF2-40B4-BE49-F238E27FC236}">
                <a16:creationId xmlns:a16="http://schemas.microsoft.com/office/drawing/2014/main" id="{C8CFA0F4-6D72-4E86-93DA-C4B1C9FA12C7}"/>
              </a:ext>
            </a:extLst>
          </p:cNvPr>
          <p:cNvSpPr>
            <a:spLocks xmlns:a="http://schemas.openxmlformats.org/drawingml/2006/main" noGrp="1"/>
          </p:cNvSpPr>
          <p:nvPr/>
        </p:nvSpPr>
        <p:spPr>
          <a:xfrm xmlns:a="http://schemas.openxmlformats.org/drawingml/2006/main">
            <a:off x="695325" y="2200275"/>
            <a:ext cx="2333625" cy="4000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1950" b="1">
                <a:solidFill>
                  <a:srgbClr val="C9A560"/>
                </a:solidFill>
                <a:latin typeface="Arial"/>
                <a:ea typeface="Arial"/>
                <a:cs typeface="Arial"/>
              </a:defRPr>
            </a:pPr>
            <a:r>
              <a:rPr sz="1950" b="1">
                <a:solidFill>
                  <a:srgbClr val="C9A560"/>
                </a:solidFill>
                <a:latin typeface="Arial"/>
                <a:ea typeface="Arial"/>
                <a:cs typeface="Arial"/>
              </a:rPr>
              <a:t xml:space="preserve">WATCH</a:t>
            </a:r>
          </a:p>
        </p:txBody>
      </p:sp>
      <p:sp>
        <p:nvSpPr>
          <p:cNvPr id="5" name="text-4">
            <a:extLst xmlns:a="http://schemas.openxmlformats.org/drawingml/2006/main">
              <a:ext uri="{FF2B5EF4-FFF2-40B4-BE49-F238E27FC236}">
                <a16:creationId xmlns:a16="http://schemas.microsoft.com/office/drawing/2014/main" id="{09EEB53C-6064-4B30-8D5E-1003BC52F2AF}"/>
              </a:ext>
            </a:extLst>
          </p:cNvPr>
          <p:cNvSpPr>
            <a:spLocks xmlns:a="http://schemas.openxmlformats.org/drawingml/2006/main" noGrp="1"/>
          </p:cNvSpPr>
          <p:nvPr/>
        </p:nvSpPr>
        <p:spPr>
          <a:xfrm xmlns:a="http://schemas.openxmlformats.org/drawingml/2006/main">
            <a:off x="3476625" y="2200275"/>
            <a:ext cx="2333625" cy="4000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1950" b="1">
                <a:solidFill>
                  <a:srgbClr val="C9A560"/>
                </a:solidFill>
                <a:latin typeface="Arial"/>
                <a:ea typeface="Arial"/>
                <a:cs typeface="Arial"/>
              </a:defRPr>
            </a:pPr>
            <a:r>
              <a:rPr sz="1950" b="1">
                <a:solidFill>
                  <a:srgbClr val="C9A560"/>
                </a:solidFill>
                <a:latin typeface="Arial"/>
                <a:ea typeface="Arial"/>
                <a:cs typeface="Arial"/>
              </a:rPr>
              <a:t xml:space="preserve">MOVE</a:t>
            </a:r>
          </a:p>
        </p:txBody>
      </p:sp>
      <p:sp>
        <p:nvSpPr>
          <p:cNvPr id="6" name="text-5">
            <a:extLst xmlns:a="http://schemas.openxmlformats.org/drawingml/2006/main">
              <a:ext uri="{FF2B5EF4-FFF2-40B4-BE49-F238E27FC236}">
                <a16:creationId xmlns:a16="http://schemas.microsoft.com/office/drawing/2014/main" id="{673E657D-C83F-4B47-ACDE-77424BEC8FEE}"/>
              </a:ext>
            </a:extLst>
          </p:cNvPr>
          <p:cNvSpPr>
            <a:spLocks xmlns:a="http://schemas.openxmlformats.org/drawingml/2006/main" noGrp="1"/>
          </p:cNvSpPr>
          <p:nvPr/>
        </p:nvSpPr>
        <p:spPr>
          <a:xfrm xmlns:a="http://schemas.openxmlformats.org/drawingml/2006/main">
            <a:off x="6276975" y="2200275"/>
            <a:ext cx="2333625" cy="4000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1950" b="1">
                <a:solidFill>
                  <a:srgbClr val="C9A560"/>
                </a:solidFill>
                <a:latin typeface="Arial"/>
                <a:ea typeface="Arial"/>
                <a:cs typeface="Arial"/>
              </a:defRPr>
            </a:pPr>
            <a:r>
              <a:rPr sz="1950" b="1">
                <a:solidFill>
                  <a:srgbClr val="C9A560"/>
                </a:solidFill>
                <a:latin typeface="Arial"/>
                <a:ea typeface="Arial"/>
                <a:cs typeface="Arial"/>
              </a:rPr>
              <a:t xml:space="preserve">WARN</a:t>
            </a:r>
          </a:p>
        </p:txBody>
      </p:sp>
      <p:sp>
        <p:nvSpPr>
          <p:cNvPr id="7" name="text-6">
            <a:extLst xmlns:a="http://schemas.openxmlformats.org/drawingml/2006/main">
              <a:ext uri="{FF2B5EF4-FFF2-40B4-BE49-F238E27FC236}">
                <a16:creationId xmlns:a16="http://schemas.microsoft.com/office/drawing/2014/main" id="{0C971308-4490-4784-B4E5-AD773BBC247C}"/>
              </a:ext>
            </a:extLst>
          </p:cNvPr>
          <p:cNvSpPr>
            <a:spLocks xmlns:a="http://schemas.openxmlformats.org/drawingml/2006/main" noGrp="1"/>
          </p:cNvSpPr>
          <p:nvPr/>
        </p:nvSpPr>
        <p:spPr>
          <a:xfrm xmlns:a="http://schemas.openxmlformats.org/drawingml/2006/main">
            <a:off x="9077325" y="2200275"/>
            <a:ext cx="2333625" cy="4000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1950" b="1">
                <a:solidFill>
                  <a:srgbClr val="C9A560"/>
                </a:solidFill>
                <a:latin typeface="Arial"/>
                <a:ea typeface="Arial"/>
                <a:cs typeface="Arial"/>
              </a:defRPr>
            </a:pPr>
            <a:r>
              <a:rPr sz="1950" b="1">
                <a:solidFill>
                  <a:srgbClr val="C9A560"/>
                </a:solidFill>
                <a:latin typeface="Arial"/>
                <a:ea typeface="Arial"/>
                <a:cs typeface="Arial"/>
              </a:rPr>
              <a:t xml:space="preserve">SUPPLY</a:t>
            </a:r>
          </a:p>
        </p:txBody>
      </p:sp>
      <p:sp>
        <p:nvSpPr>
          <p:cNvPr id="8" name="text-7">
            <a:extLst xmlns:a="http://schemas.openxmlformats.org/drawingml/2006/main">
              <a:ext uri="{FF2B5EF4-FFF2-40B4-BE49-F238E27FC236}">
                <a16:creationId xmlns:a16="http://schemas.microsoft.com/office/drawing/2014/main" id="{B953914E-9B24-4DFC-9B77-2496744F79D0}"/>
              </a:ext>
            </a:extLst>
          </p:cNvPr>
          <p:cNvSpPr>
            <a:spLocks xmlns:a="http://schemas.openxmlformats.org/drawingml/2006/main" noGrp="1"/>
          </p:cNvSpPr>
          <p:nvPr/>
        </p:nvSpPr>
        <p:spPr>
          <a:xfrm xmlns:a="http://schemas.openxmlformats.org/drawingml/2006/main">
            <a:off x="685800" y="3286125"/>
            <a:ext cx="10620375" cy="13049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3375" b="1">
                <a:solidFill>
                  <a:srgbClr val="FFFFFF"/>
                </a:solidFill>
                <a:latin typeface="Arial"/>
                <a:ea typeface="Arial"/>
                <a:cs typeface="Arial"/>
              </a:defRPr>
            </a:pPr>
            <a:r>
              <a:rPr sz="3375" b="1">
                <a:solidFill>
                  <a:srgbClr val="FFFFFF"/>
                </a:solidFill>
                <a:latin typeface="Arial"/>
                <a:ea typeface="Arial"/>
                <a:cs typeface="Arial"/>
              </a:rPr>
              <a:t xml:space="preserve">A strong answer explains what a wall could help people do — and what else it still needed.</a:t>
            </a:r>
          </a:p>
        </p:txBody>
      </p:sp>
      <p:sp>
        <p:nvSpPr>
          <p:cNvPr id="9" name="text-8">
            <a:extLst xmlns:a="http://schemas.openxmlformats.org/drawingml/2006/main">
              <a:ext uri="{FF2B5EF4-FFF2-40B4-BE49-F238E27FC236}">
                <a16:creationId xmlns:a16="http://schemas.microsoft.com/office/drawing/2014/main" id="{2C806F6E-7166-4A66-B0EB-6BB6E40CD17D}"/>
              </a:ext>
            </a:extLst>
          </p:cNvPr>
          <p:cNvSpPr>
            <a:spLocks xmlns:a="http://schemas.openxmlformats.org/drawingml/2006/main" noGrp="1"/>
          </p:cNvSpPr>
          <p:nvPr/>
        </p:nvSpPr>
        <p:spPr>
          <a:xfrm xmlns:a="http://schemas.openxmlformats.org/drawingml/2006/main">
            <a:off x="685800" y="5162550"/>
            <a:ext cx="10620375" cy="52387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2550" b="0">
                <a:solidFill>
                  <a:srgbClr val="F5F1E7"/>
                </a:solidFill>
                <a:latin typeface="Arial"/>
                <a:ea typeface="Arial"/>
                <a:cs typeface="Arial"/>
              </a:defRPr>
            </a:pPr>
            <a:r>
              <a:rPr sz="2550" b="0">
                <a:solidFill>
                  <a:srgbClr val="F5F1E7"/>
                </a:solidFill>
                <a:latin typeface="Arial"/>
                <a:ea typeface="Arial"/>
                <a:cs typeface="Arial"/>
              </a:rPr>
              <a:t xml:space="preserve">Turn and say your claim before you write.</a:t>
            </a:r>
          </a:p>
        </p:txBody>
      </p:sp>
      <p:sp>
        <p:nvSpPr>
          <p:cNvPr id="10" name="credit">
            <a:extLst xmlns:a="http://schemas.openxmlformats.org/drawingml/2006/main">
              <a:ext uri="{FF2B5EF4-FFF2-40B4-BE49-F238E27FC236}">
                <a16:creationId xmlns:a16="http://schemas.microsoft.com/office/drawing/2014/main" id="{B1DD676A-1615-403F-B37A-FEDD598090C6}"/>
              </a:ext>
            </a:extLst>
          </p:cNvPr>
          <p:cNvSpPr>
            <a:spLocks xmlns:a="http://schemas.openxmlformats.org/drawingml/2006/main" noGrp="1"/>
          </p:cNvSpPr>
          <p:nvPr/>
        </p:nvSpPr>
        <p:spPr>
          <a:xfrm xmlns:a="http://schemas.openxmlformats.org/drawingml/2006/main">
            <a:off x="457200" y="6486525"/>
            <a:ext cx="9286875" cy="2000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1050" b="0">
                <a:solidFill>
                  <a:srgbClr val="D8E2DD"/>
                </a:solidFill>
                <a:latin typeface="Arial"/>
                <a:ea typeface="Arial"/>
                <a:cs typeface="Arial"/>
              </a:defRPr>
            </a:pPr>
            <a:r>
              <a:rPr sz="1050" b="0">
                <a:solidFill>
                  <a:srgbClr val="D8E2DD"/>
                </a:solidFill>
                <a:latin typeface="Arial"/>
                <a:ea typeface="Arial"/>
                <a:cs typeface="Arial"/>
              </a:rPr>
              <a:t xml:space="preserve">Use at least two specific lesson details and explain one limit.</a:t>
            </a:r>
          </a:p>
        </p:txBody>
      </p:sp>
      <p:sp>
        <p:nvSpPr>
          <p:cNvPr id="11" name="page-marker">
            <a:extLst xmlns:a="http://schemas.openxmlformats.org/drawingml/2006/main">
              <a:ext uri="{FF2B5EF4-FFF2-40B4-BE49-F238E27FC236}">
                <a16:creationId xmlns:a16="http://schemas.microsoft.com/office/drawing/2014/main" id="{AD28B6B4-7DFD-4AEE-B864-3F374B5C9E10}"/>
              </a:ext>
            </a:extLst>
          </p:cNvPr>
          <p:cNvSpPr>
            <a:spLocks xmlns:a="http://schemas.openxmlformats.org/drawingml/2006/main" noGrp="1"/>
          </p:cNvSpPr>
          <p:nvPr/>
        </p:nvSpPr>
        <p:spPr>
          <a:xfrm xmlns:a="http://schemas.openxmlformats.org/drawingml/2006/main">
            <a:off x="9048750" y="6486525"/>
            <a:ext cx="2724150" cy="21907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r">
              <a:lnSpc>
                <a:spcPct val="106000"/>
              </a:lnSpc>
              <a:buNone/>
              <a:defRPr sz="1125" b="0">
                <a:solidFill>
                  <a:srgbClr val="D8E2DD"/>
                </a:solidFill>
                <a:latin typeface="Arial"/>
                <a:ea typeface="Arial"/>
                <a:cs typeface="Arial"/>
              </a:defRPr>
            </a:pPr>
            <a:r>
              <a:rPr sz="1125" b="0">
                <a:solidFill>
                  <a:srgbClr val="D8E2DD"/>
                </a:solidFill>
                <a:latin typeface="Arial"/>
                <a:ea typeface="Arial"/>
                <a:cs typeface="Arial"/>
              </a:rPr>
              <a:t xml:space="preserve">17  China History Studio  v2.3</a:t>
            </a:r>
          </a:p>
        </p:txBody>
      </p:sp>
    </p:spTree>
    <p:extLst>
      <p:ext uri="{BB962C8B-B14F-4D97-AF65-F5344CB8AC3E}">
        <p14:creationId xmlns:p14="http://schemas.microsoft.com/office/powerpoint/2010/main" val="519120926"/>
      </p:ext>
    </p:extLst>
  </p:cSld>
</p:sld>
</file>

<file path=ppt/slides/slide18.xml><?xml version="1.0" encoding="utf-8"?>
<p:sld xmlns:p="http://schemas.openxmlformats.org/presentationml/2006/main">
  <p:cSld>
    <p:bg>
      <p:bgPr>
        <a:solidFill xmlns:a="http://schemas.openxmlformats.org/drawingml/2006/main">
          <a:srgbClr val="F5F1E7"/>
        </a:solidFill>
      </p:bgPr>
    </p:bg>
    <p:spTree>
      <p:nvGrpSpPr>
        <p:cNvPr id="1" name=""/>
        <p:cNvGrpSpPr/>
        <p:nvPr/>
      </p:nvGrpSpPr>
      <p:grpSpPr>
        <a:xfrm xmlns:a="http://schemas.openxmlformats.org/drawingml/2006/main"/>
      </p:grpSpPr>
      <p:sp>
        <p:nvSpPr>
          <p:cNvPr id="16" name="slide-title">
            <a:extLst xmlns:a="http://schemas.openxmlformats.org/drawingml/2006/main">
              <a:ext uri="{FF2B5EF4-FFF2-40B4-BE49-F238E27FC236}">
                <a16:creationId xmlns:a16="http://schemas.microsoft.com/office/drawing/2014/main" id="{BA8E4569-AABB-48FC-AEA7-E3B13F96737E}"/>
              </a:ext>
            </a:extLst>
          </p:cNvPr>
          <p:cNvSpPr>
            <a:spLocks xmlns:a="http://schemas.openxmlformats.org/drawingml/2006/main" noGrp="1"/>
          </p:cNvSpPr>
          <p:nvPr/>
        </p:nvSpPr>
        <p:spPr>
          <a:xfrm xmlns:a="http://schemas.openxmlformats.org/drawingml/2006/main">
            <a:off x="457200" y="285750"/>
            <a:ext cx="11277600" cy="6858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4050" b="0">
                <a:solidFill>
                  <a:srgbClr val="19353B"/>
                </a:solidFill>
                <a:latin typeface="Georgia"/>
                <a:ea typeface="Georgia"/>
                <a:cs typeface="Georgia"/>
              </a:defRPr>
            </a:pPr>
            <a:r>
              <a:rPr sz="4050" b="0">
                <a:solidFill>
                  <a:srgbClr val="19353B"/>
                </a:solidFill>
                <a:latin typeface="Georgia"/>
                <a:ea typeface="Georgia"/>
                <a:cs typeface="Georgia"/>
              </a:rPr>
              <a:t xml:space="preserve">Write your own answer</a:t>
            </a:r>
          </a:p>
        </p:txBody>
      </p:sp>
      <p:sp>
        <p:nvSpPr>
          <p:cNvPr id="2" name="slide-subtitle">
            <a:extLst xmlns:a="http://schemas.openxmlformats.org/drawingml/2006/main">
              <a:ext uri="{FF2B5EF4-FFF2-40B4-BE49-F238E27FC236}">
                <a16:creationId xmlns:a16="http://schemas.microsoft.com/office/drawing/2014/main" id="{3653C6C9-9147-47FA-99FF-1CE1FF5D90D6}"/>
              </a:ext>
            </a:extLst>
          </p:cNvPr>
          <p:cNvSpPr>
            <a:spLocks xmlns:a="http://schemas.openxmlformats.org/drawingml/2006/main" noGrp="1"/>
          </p:cNvSpPr>
          <p:nvPr/>
        </p:nvSpPr>
        <p:spPr>
          <a:xfrm xmlns:a="http://schemas.openxmlformats.org/drawingml/2006/main">
            <a:off x="476250" y="971550"/>
            <a:ext cx="11220450" cy="4000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2025" b="0">
                <a:solidFill>
                  <a:srgbClr val="52686A"/>
                </a:solidFill>
                <a:latin typeface="Arial"/>
                <a:ea typeface="Arial"/>
                <a:cs typeface="Arial"/>
              </a:defRPr>
            </a:pPr>
            <a:r>
              <a:rPr sz="2025" b="0">
                <a:solidFill>
                  <a:srgbClr val="52686A"/>
                </a:solidFill>
                <a:latin typeface="Arial"/>
                <a:ea typeface="Arial"/>
                <a:cs typeface="Arial"/>
              </a:rPr>
              <a:t xml:space="preserve">Use two details and explain one limit.</a:t>
            </a:r>
          </a:p>
        </p:txBody>
      </p:sp>
      <p:sp>
        <p:nvSpPr>
          <p:cNvPr id="3" name="text-2">
            <a:extLst xmlns:a="http://schemas.openxmlformats.org/drawingml/2006/main">
              <a:ext uri="{FF2B5EF4-FFF2-40B4-BE49-F238E27FC236}">
                <a16:creationId xmlns:a16="http://schemas.microsoft.com/office/drawing/2014/main" id="{1029B5CB-0BFF-4645-9311-21131D403864}"/>
              </a:ext>
            </a:extLst>
          </p:cNvPr>
          <p:cNvSpPr>
            <a:spLocks xmlns:a="http://schemas.openxmlformats.org/drawingml/2006/main" noGrp="1"/>
          </p:cNvSpPr>
          <p:nvPr/>
        </p:nvSpPr>
        <p:spPr>
          <a:xfrm xmlns:a="http://schemas.openxmlformats.org/drawingml/2006/main">
            <a:off x="685800" y="1609725"/>
            <a:ext cx="3524250" cy="48577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2550" b="1">
                <a:solidFill>
                  <a:srgbClr val="19353B"/>
                </a:solidFill>
                <a:latin typeface="Arial"/>
                <a:ea typeface="Arial"/>
                <a:cs typeface="Arial"/>
              </a:defRPr>
            </a:pPr>
            <a:r>
              <a:rPr sz="2550" b="1">
                <a:solidFill>
                  <a:srgbClr val="19353B"/>
                </a:solidFill>
                <a:latin typeface="Arial"/>
                <a:ea typeface="Arial"/>
                <a:cs typeface="Arial"/>
              </a:rPr>
              <a:t xml:space="preserve">1  Make a claim</a:t>
            </a:r>
          </a:p>
        </p:txBody>
      </p:sp>
      <p:sp>
        <p:nvSpPr>
          <p:cNvPr id="4" name="text-3">
            <a:extLst xmlns:a="http://schemas.openxmlformats.org/drawingml/2006/main">
              <a:ext uri="{FF2B5EF4-FFF2-40B4-BE49-F238E27FC236}">
                <a16:creationId xmlns:a16="http://schemas.microsoft.com/office/drawing/2014/main" id="{77E2D434-EEEC-4674-A843-71582FD470DF}"/>
              </a:ext>
            </a:extLst>
          </p:cNvPr>
          <p:cNvSpPr>
            <a:spLocks xmlns:a="http://schemas.openxmlformats.org/drawingml/2006/main" noGrp="1"/>
          </p:cNvSpPr>
          <p:nvPr/>
        </p:nvSpPr>
        <p:spPr>
          <a:xfrm xmlns:a="http://schemas.openxmlformats.org/drawingml/2006/main">
            <a:off x="685800" y="2143125"/>
            <a:ext cx="4953000" cy="762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2175" b="0">
                <a:solidFill>
                  <a:srgbClr val="52686A"/>
                </a:solidFill>
                <a:latin typeface="Arial"/>
                <a:ea typeface="Arial"/>
                <a:cs typeface="Arial"/>
              </a:defRPr>
            </a:pPr>
            <a:r>
              <a:rPr sz="2175" b="0">
                <a:solidFill>
                  <a:srgbClr val="52686A"/>
                </a:solidFill>
                <a:latin typeface="Arial"/>
                <a:ea typeface="Arial"/>
                <a:cs typeface="Arial"/>
              </a:rPr>
              <a:t xml:space="preserve">The wall could / could not / could sometimes...</a:t>
            </a:r>
          </a:p>
        </p:txBody>
      </p:sp>
      <p:sp>
        <p:nvSpPr>
          <p:cNvPr id="5" name="text-4">
            <a:extLst xmlns:a="http://schemas.openxmlformats.org/drawingml/2006/main">
              <a:ext uri="{FF2B5EF4-FFF2-40B4-BE49-F238E27FC236}">
                <a16:creationId xmlns:a16="http://schemas.microsoft.com/office/drawing/2014/main" id="{864D64F3-D43E-489C-959B-3B0BCAF50FE4}"/>
              </a:ext>
            </a:extLst>
          </p:cNvPr>
          <p:cNvSpPr>
            <a:spLocks xmlns:a="http://schemas.openxmlformats.org/drawingml/2006/main" noGrp="1"/>
          </p:cNvSpPr>
          <p:nvPr/>
        </p:nvSpPr>
        <p:spPr>
          <a:xfrm xmlns:a="http://schemas.openxmlformats.org/drawingml/2006/main">
            <a:off x="6286500" y="1609725"/>
            <a:ext cx="4000500" cy="48577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2550" b="1">
                <a:solidFill>
                  <a:srgbClr val="19353B"/>
                </a:solidFill>
                <a:latin typeface="Arial"/>
                <a:ea typeface="Arial"/>
                <a:cs typeface="Arial"/>
              </a:defRPr>
            </a:pPr>
            <a:r>
              <a:rPr sz="2550" b="1">
                <a:solidFill>
                  <a:srgbClr val="19353B"/>
                </a:solidFill>
                <a:latin typeface="Arial"/>
                <a:ea typeface="Arial"/>
                <a:cs typeface="Arial"/>
              </a:rPr>
              <a:t xml:space="preserve">2  Use two details</a:t>
            </a:r>
          </a:p>
        </p:txBody>
      </p:sp>
      <p:sp>
        <p:nvSpPr>
          <p:cNvPr id="6" name="text-5">
            <a:extLst xmlns:a="http://schemas.openxmlformats.org/drawingml/2006/main">
              <a:ext uri="{FF2B5EF4-FFF2-40B4-BE49-F238E27FC236}">
                <a16:creationId xmlns:a16="http://schemas.microsoft.com/office/drawing/2014/main" id="{BF2543EF-7BFB-4F97-A105-47463E00B3D5}"/>
              </a:ext>
            </a:extLst>
          </p:cNvPr>
          <p:cNvSpPr>
            <a:spLocks xmlns:a="http://schemas.openxmlformats.org/drawingml/2006/main" noGrp="1"/>
          </p:cNvSpPr>
          <p:nvPr/>
        </p:nvSpPr>
        <p:spPr>
          <a:xfrm xmlns:a="http://schemas.openxmlformats.org/drawingml/2006/main">
            <a:off x="6286500" y="2143125"/>
            <a:ext cx="4953000" cy="8572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2175" b="0">
                <a:solidFill>
                  <a:srgbClr val="52686A"/>
                </a:solidFill>
                <a:latin typeface="Arial"/>
                <a:ea typeface="Arial"/>
                <a:cs typeface="Arial"/>
              </a:defRPr>
            </a:pPr>
            <a:r>
              <a:rPr sz="2175" b="0">
                <a:solidFill>
                  <a:srgbClr val="52686A"/>
                </a:solidFill>
                <a:latin typeface="Arial"/>
                <a:ea typeface="Arial"/>
                <a:cs typeface="Arial"/>
              </a:rPr>
              <a:t xml:space="preserve">A photograph, map, signal model, supply scene or research note</a:t>
            </a:r>
          </a:p>
        </p:txBody>
      </p:sp>
      <p:sp>
        <p:nvSpPr>
          <p:cNvPr id="7" name="">
            <a:extLst xmlns:a="http://schemas.openxmlformats.org/drawingml/2006/main">
              <a:ext uri="{FF2B5EF4-FFF2-40B4-BE49-F238E27FC236}">
                <a16:creationId xmlns:a16="http://schemas.microsoft.com/office/drawing/2014/main" id="{E9018AF0-2440-44AB-AE9C-219E06D66D9B}"/>
              </a:ext>
            </a:extLst>
          </p:cNvPr>
          <p:cNvSpPr>
            <a:spLocks xmlns:a="http://schemas.openxmlformats.org/drawingml/2006/main" noGrp="1"/>
          </p:cNvSpPr>
          <p:nvPr/>
        </p:nvSpPr>
        <p:spPr>
          <a:xfrm xmlns:a="http://schemas.openxmlformats.org/drawingml/2006/main" flipV="0">
            <a:off x="685800" y="3286125"/>
            <a:ext cx="10153650" cy="0"/>
          </a:xfrm>
          <a:prstGeom xmlns:a="http://schemas.openxmlformats.org/drawingml/2006/main" prst="line">
            <a:avLst/>
          </a:prstGeom>
          <a:noFill xmlns:a="http://schemas.openxmlformats.org/drawingml/2006/main"/>
          <a:ln xmlns:a="http://schemas.openxmlformats.org/drawingml/2006/main" w="19050">
            <a:solidFill>
              <a:srgbClr val="C7CFCA"/>
            </a:solidFill>
            <a:prstDash val="solid"/>
          </a:ln>
        </p:spPr>
      </p:sp>
      <p:sp>
        <p:nvSpPr>
          <p:cNvPr id="8" name="text-7">
            <a:extLst xmlns:a="http://schemas.openxmlformats.org/drawingml/2006/main">
              <a:ext uri="{FF2B5EF4-FFF2-40B4-BE49-F238E27FC236}">
                <a16:creationId xmlns:a16="http://schemas.microsoft.com/office/drawing/2014/main" id="{F0A7504E-A440-4695-AF0D-FD5CCF2837A0}"/>
              </a:ext>
            </a:extLst>
          </p:cNvPr>
          <p:cNvSpPr>
            <a:spLocks xmlns:a="http://schemas.openxmlformats.org/drawingml/2006/main" noGrp="1"/>
          </p:cNvSpPr>
          <p:nvPr/>
        </p:nvSpPr>
        <p:spPr>
          <a:xfrm xmlns:a="http://schemas.openxmlformats.org/drawingml/2006/main">
            <a:off x="685800" y="3676650"/>
            <a:ext cx="4000500" cy="48577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2550" b="1">
                <a:solidFill>
                  <a:srgbClr val="19353B"/>
                </a:solidFill>
                <a:latin typeface="Arial"/>
                <a:ea typeface="Arial"/>
                <a:cs typeface="Arial"/>
              </a:defRPr>
            </a:pPr>
            <a:r>
              <a:rPr sz="2550" b="1">
                <a:solidFill>
                  <a:srgbClr val="19353B"/>
                </a:solidFill>
                <a:latin typeface="Arial"/>
                <a:ea typeface="Arial"/>
                <a:cs typeface="Arial"/>
              </a:rPr>
              <a:t xml:space="preserve">3  Explain the link</a:t>
            </a:r>
          </a:p>
        </p:txBody>
      </p:sp>
      <p:sp>
        <p:nvSpPr>
          <p:cNvPr id="9" name="text-8">
            <a:extLst xmlns:a="http://schemas.openxmlformats.org/drawingml/2006/main">
              <a:ext uri="{FF2B5EF4-FFF2-40B4-BE49-F238E27FC236}">
                <a16:creationId xmlns:a16="http://schemas.microsoft.com/office/drawing/2014/main" id="{0ED595E2-36B3-4FDE-984C-FBBDD56B7E08}"/>
              </a:ext>
            </a:extLst>
          </p:cNvPr>
          <p:cNvSpPr>
            <a:spLocks xmlns:a="http://schemas.openxmlformats.org/drawingml/2006/main" noGrp="1"/>
          </p:cNvSpPr>
          <p:nvPr/>
        </p:nvSpPr>
        <p:spPr>
          <a:xfrm xmlns:a="http://schemas.openxmlformats.org/drawingml/2006/main">
            <a:off x="685800" y="4210050"/>
            <a:ext cx="4762500" cy="6667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2175" b="0">
                <a:solidFill>
                  <a:srgbClr val="52686A"/>
                </a:solidFill>
                <a:latin typeface="Arial"/>
                <a:ea typeface="Arial"/>
                <a:cs typeface="Arial"/>
              </a:defRPr>
            </a:pPr>
            <a:r>
              <a:rPr sz="2175" b="0">
                <a:solidFill>
                  <a:srgbClr val="52686A"/>
                </a:solidFill>
                <a:latin typeface="Arial"/>
                <a:ea typeface="Arial"/>
                <a:cs typeface="Arial"/>
              </a:rPr>
              <a:t xml:space="preserve">Show how each detail supports your claim.</a:t>
            </a:r>
          </a:p>
        </p:txBody>
      </p:sp>
      <p:sp>
        <p:nvSpPr>
          <p:cNvPr id="10" name="text-9">
            <a:extLst xmlns:a="http://schemas.openxmlformats.org/drawingml/2006/main">
              <a:ext uri="{FF2B5EF4-FFF2-40B4-BE49-F238E27FC236}">
                <a16:creationId xmlns:a16="http://schemas.microsoft.com/office/drawing/2014/main" id="{37746AAC-1329-442C-80D0-068605ED164B}"/>
              </a:ext>
            </a:extLst>
          </p:cNvPr>
          <p:cNvSpPr>
            <a:spLocks xmlns:a="http://schemas.openxmlformats.org/drawingml/2006/main" noGrp="1"/>
          </p:cNvSpPr>
          <p:nvPr/>
        </p:nvSpPr>
        <p:spPr>
          <a:xfrm xmlns:a="http://schemas.openxmlformats.org/drawingml/2006/main">
            <a:off x="6286500" y="3676650"/>
            <a:ext cx="4000500" cy="48577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2550" b="1">
                <a:solidFill>
                  <a:srgbClr val="19353B"/>
                </a:solidFill>
                <a:latin typeface="Arial"/>
                <a:ea typeface="Arial"/>
                <a:cs typeface="Arial"/>
              </a:defRPr>
            </a:pPr>
            <a:r>
              <a:rPr sz="2550" b="1">
                <a:solidFill>
                  <a:srgbClr val="19353B"/>
                </a:solidFill>
                <a:latin typeface="Arial"/>
                <a:ea typeface="Arial"/>
                <a:cs typeface="Arial"/>
              </a:rPr>
              <a:t xml:space="preserve">4  Name a limit</a:t>
            </a:r>
          </a:p>
        </p:txBody>
      </p:sp>
      <p:sp>
        <p:nvSpPr>
          <p:cNvPr id="11" name="text-10">
            <a:extLst xmlns:a="http://schemas.openxmlformats.org/drawingml/2006/main">
              <a:ext uri="{FF2B5EF4-FFF2-40B4-BE49-F238E27FC236}">
                <a16:creationId xmlns:a16="http://schemas.microsoft.com/office/drawing/2014/main" id="{46D5D3C5-4F85-4645-98E2-E370C10F5DCA}"/>
              </a:ext>
            </a:extLst>
          </p:cNvPr>
          <p:cNvSpPr>
            <a:spLocks xmlns:a="http://schemas.openxmlformats.org/drawingml/2006/main" noGrp="1"/>
          </p:cNvSpPr>
          <p:nvPr/>
        </p:nvSpPr>
        <p:spPr>
          <a:xfrm xmlns:a="http://schemas.openxmlformats.org/drawingml/2006/main">
            <a:off x="6286500" y="4210050"/>
            <a:ext cx="4762500" cy="6667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2175" b="0">
                <a:solidFill>
                  <a:srgbClr val="52686A"/>
                </a:solidFill>
                <a:latin typeface="Arial"/>
                <a:ea typeface="Arial"/>
                <a:cs typeface="Arial"/>
              </a:defRPr>
            </a:pPr>
            <a:r>
              <a:rPr sz="2175" b="0">
                <a:solidFill>
                  <a:srgbClr val="52686A"/>
                </a:solidFill>
                <a:latin typeface="Arial"/>
                <a:ea typeface="Arial"/>
                <a:cs typeface="Arial"/>
              </a:rPr>
              <a:t xml:space="preserve">Explain why the wall alone could not guarantee safety.</a:t>
            </a:r>
          </a:p>
        </p:txBody>
      </p:sp>
      <p:sp>
        <p:nvSpPr>
          <p:cNvPr id="12" name="">
            <a:extLst xmlns:a="http://schemas.openxmlformats.org/drawingml/2006/main">
              <a:ext uri="{FF2B5EF4-FFF2-40B4-BE49-F238E27FC236}">
                <a16:creationId xmlns:a16="http://schemas.microsoft.com/office/drawing/2014/main" id="{F732C1D7-29E5-4A25-91AB-23B1BAD499F6}"/>
              </a:ext>
            </a:extLst>
          </p:cNvPr>
          <p:cNvSpPr>
            <a:spLocks xmlns:a="http://schemas.openxmlformats.org/drawingml/2006/main" noGrp="1"/>
          </p:cNvSpPr>
          <p:nvPr/>
        </p:nvSpPr>
        <p:spPr>
          <a:xfrm xmlns:a="http://schemas.openxmlformats.org/drawingml/2006/main">
            <a:off x="685800" y="5314950"/>
            <a:ext cx="10172700" cy="666750"/>
          </a:xfrm>
          <a:prstGeom xmlns:a="http://schemas.openxmlformats.org/drawingml/2006/main" prst="rect">
            <a:avLst/>
          </a:prstGeom>
          <a:solidFill xmlns:a="http://schemas.openxmlformats.org/drawingml/2006/main">
            <a:srgbClr val="E7E3D8"/>
          </a:solidFill>
          <a:ln xmlns:a="http://schemas.openxmlformats.org/drawingml/2006/main" w="0">
            <a:noFill/>
          </a:ln>
        </p:spPr>
      </p:sp>
      <p:sp>
        <p:nvSpPr>
          <p:cNvPr id="13" name="text-12">
            <a:extLst xmlns:a="http://schemas.openxmlformats.org/drawingml/2006/main">
              <a:ext uri="{FF2B5EF4-FFF2-40B4-BE49-F238E27FC236}">
                <a16:creationId xmlns:a16="http://schemas.microsoft.com/office/drawing/2014/main" id="{04B81808-7A48-469A-BEFB-DC0AF29C0D3B}"/>
              </a:ext>
            </a:extLst>
          </p:cNvPr>
          <p:cNvSpPr>
            <a:spLocks xmlns:a="http://schemas.openxmlformats.org/drawingml/2006/main" noGrp="1"/>
          </p:cNvSpPr>
          <p:nvPr/>
        </p:nvSpPr>
        <p:spPr>
          <a:xfrm xmlns:a="http://schemas.openxmlformats.org/drawingml/2006/main">
            <a:off x="923925" y="5476875"/>
            <a:ext cx="9696450" cy="37147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2325" b="1">
                <a:solidFill>
                  <a:srgbClr val="19353B"/>
                </a:solidFill>
                <a:latin typeface="Arial"/>
                <a:ea typeface="Arial"/>
                <a:cs typeface="Arial"/>
              </a:defRPr>
            </a:pPr>
            <a:r>
              <a:rPr sz="2325" b="1">
                <a:solidFill>
                  <a:srgbClr val="19353B"/>
                </a:solidFill>
                <a:latin typeface="Arial"/>
                <a:ea typeface="Arial"/>
                <a:cs typeface="Arial"/>
              </a:rPr>
              <a:t xml:space="preserve">Write 4-5 sentences on your handout. This is your own answer.</a:t>
            </a:r>
          </a:p>
        </p:txBody>
      </p:sp>
      <p:sp>
        <p:nvSpPr>
          <p:cNvPr id="14" name="credit">
            <a:extLst xmlns:a="http://schemas.openxmlformats.org/drawingml/2006/main">
              <a:ext uri="{FF2B5EF4-FFF2-40B4-BE49-F238E27FC236}">
                <a16:creationId xmlns:a16="http://schemas.microsoft.com/office/drawing/2014/main" id="{DCA634D5-C124-427A-B0BE-253B6617BEE8}"/>
              </a:ext>
            </a:extLst>
          </p:cNvPr>
          <p:cNvSpPr>
            <a:spLocks xmlns:a="http://schemas.openxmlformats.org/drawingml/2006/main" noGrp="1"/>
          </p:cNvSpPr>
          <p:nvPr/>
        </p:nvSpPr>
        <p:spPr>
          <a:xfrm xmlns:a="http://schemas.openxmlformats.org/drawingml/2006/main">
            <a:off x="457200" y="6486525"/>
            <a:ext cx="9286875" cy="2000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1050" b="0">
                <a:solidFill>
                  <a:srgbClr val="52686A"/>
                </a:solidFill>
                <a:latin typeface="Arial"/>
                <a:ea typeface="Arial"/>
                <a:cs typeface="Arial"/>
              </a:defRPr>
            </a:pPr>
            <a:r>
              <a:rPr sz="1050" b="0">
                <a:solidFill>
                  <a:srgbClr val="52686A"/>
                </a:solidFill>
                <a:latin typeface="Arial"/>
                <a:ea typeface="Arial"/>
                <a:cs typeface="Arial"/>
              </a:rPr>
              <a:t xml:space="preserve">Spelling is not the main score; judgment, evidence, explanation and a limit matter.</a:t>
            </a:r>
          </a:p>
        </p:txBody>
      </p:sp>
      <p:sp>
        <p:nvSpPr>
          <p:cNvPr id="15" name="page-marker">
            <a:extLst xmlns:a="http://schemas.openxmlformats.org/drawingml/2006/main">
              <a:ext uri="{FF2B5EF4-FFF2-40B4-BE49-F238E27FC236}">
                <a16:creationId xmlns:a16="http://schemas.microsoft.com/office/drawing/2014/main" id="{6A04396E-7EA3-4E8A-8893-092FC3AF16B5}"/>
              </a:ext>
            </a:extLst>
          </p:cNvPr>
          <p:cNvSpPr>
            <a:spLocks xmlns:a="http://schemas.openxmlformats.org/drawingml/2006/main" noGrp="1"/>
          </p:cNvSpPr>
          <p:nvPr/>
        </p:nvSpPr>
        <p:spPr>
          <a:xfrm xmlns:a="http://schemas.openxmlformats.org/drawingml/2006/main">
            <a:off x="9048750" y="6486525"/>
            <a:ext cx="2724150" cy="21907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r">
              <a:lnSpc>
                <a:spcPct val="106000"/>
              </a:lnSpc>
              <a:buNone/>
              <a:defRPr sz="1125" b="0">
                <a:solidFill>
                  <a:srgbClr val="52686A"/>
                </a:solidFill>
                <a:latin typeface="Arial"/>
                <a:ea typeface="Arial"/>
                <a:cs typeface="Arial"/>
              </a:defRPr>
            </a:pPr>
            <a:r>
              <a:rPr sz="1125" b="0">
                <a:solidFill>
                  <a:srgbClr val="52686A"/>
                </a:solidFill>
                <a:latin typeface="Arial"/>
                <a:ea typeface="Arial"/>
                <a:cs typeface="Arial"/>
              </a:rPr>
              <a:t xml:space="preserve">18  China History Studio  v2.3</a:t>
            </a:r>
          </a:p>
        </p:txBody>
      </p:sp>
    </p:spTree>
    <p:extLst>
      <p:ext uri="{BB962C8B-B14F-4D97-AF65-F5344CB8AC3E}">
        <p14:creationId xmlns:p14="http://schemas.microsoft.com/office/powerpoint/2010/main" val="1234443931"/>
      </p:ext>
    </p:extLst>
  </p:cSld>
</p:sld>
</file>

<file path=ppt/slides/slide19.xml><?xml version="1.0" encoding="utf-8"?>
<p:sld xmlns:p="http://schemas.openxmlformats.org/presentationml/2006/main">
  <p:cSld>
    <p:bg>
      <p:bgPr>
        <a:solidFill xmlns:a="http://schemas.openxmlformats.org/drawingml/2006/main">
          <a:srgbClr val="F5F1E7"/>
        </a:solidFill>
      </p:bgPr>
    </p:bg>
    <p:spTree>
      <p:nvGrpSpPr>
        <p:cNvPr id="1" name=""/>
        <p:cNvGrpSpPr/>
        <p:nvPr/>
      </p:nvGrpSpPr>
      <p:grpSpPr>
        <a:xfrm xmlns:a="http://schemas.openxmlformats.org/drawingml/2006/main"/>
      </p:grpSpPr>
      <p:sp>
        <p:nvSpPr>
          <p:cNvPr id="15" name="slide-title">
            <a:extLst xmlns:a="http://schemas.openxmlformats.org/drawingml/2006/main">
              <a:ext uri="{FF2B5EF4-FFF2-40B4-BE49-F238E27FC236}">
                <a16:creationId xmlns:a16="http://schemas.microsoft.com/office/drawing/2014/main" id="{B511DEDF-60CF-4B7F-8485-21028B783A7D}"/>
              </a:ext>
            </a:extLst>
          </p:cNvPr>
          <p:cNvSpPr>
            <a:spLocks xmlns:a="http://schemas.openxmlformats.org/drawingml/2006/main" noGrp="1"/>
          </p:cNvSpPr>
          <p:nvPr/>
        </p:nvSpPr>
        <p:spPr>
          <a:xfrm xmlns:a="http://schemas.openxmlformats.org/drawingml/2006/main">
            <a:off x="457200" y="285750"/>
            <a:ext cx="11277600" cy="6858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4050" b="0">
                <a:solidFill>
                  <a:srgbClr val="19353B"/>
                </a:solidFill>
                <a:latin typeface="Georgia"/>
                <a:ea typeface="Georgia"/>
                <a:cs typeface="Georgia"/>
              </a:defRPr>
            </a:pPr>
            <a:r>
              <a:rPr sz="4050" b="0">
                <a:solidFill>
                  <a:srgbClr val="19353B"/>
                </a:solidFill>
                <a:latin typeface="Georgia"/>
                <a:ea typeface="Georgia"/>
                <a:cs typeface="Georgia"/>
              </a:rPr>
              <a:t xml:space="preserve">Share one sentence, then revise</a:t>
            </a:r>
          </a:p>
        </p:txBody>
      </p:sp>
      <p:sp>
        <p:nvSpPr>
          <p:cNvPr id="2" name="slide-subtitle">
            <a:extLst xmlns:a="http://schemas.openxmlformats.org/drawingml/2006/main">
              <a:ext uri="{FF2B5EF4-FFF2-40B4-BE49-F238E27FC236}">
                <a16:creationId xmlns:a16="http://schemas.microsoft.com/office/drawing/2014/main" id="{40626DCB-20D9-4E23-8C9B-FBD0683D2927}"/>
              </a:ext>
            </a:extLst>
          </p:cNvPr>
          <p:cNvSpPr>
            <a:spLocks xmlns:a="http://schemas.openxmlformats.org/drawingml/2006/main" noGrp="1"/>
          </p:cNvSpPr>
          <p:nvPr/>
        </p:nvSpPr>
        <p:spPr>
          <a:xfrm xmlns:a="http://schemas.openxmlformats.org/drawingml/2006/main">
            <a:off x="476250" y="971550"/>
            <a:ext cx="11220450" cy="4000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2025" b="0">
                <a:solidFill>
                  <a:srgbClr val="52686A"/>
                </a:solidFill>
                <a:latin typeface="Arial"/>
                <a:ea typeface="Arial"/>
                <a:cs typeface="Arial"/>
              </a:defRPr>
            </a:pPr>
            <a:r>
              <a:rPr sz="2025" b="0">
                <a:solidFill>
                  <a:srgbClr val="52686A"/>
                </a:solidFill>
                <a:latin typeface="Arial"/>
                <a:ea typeface="Arial"/>
                <a:cs typeface="Arial"/>
              </a:rPr>
              <a:t xml:space="preserve">Make your answer more specific.</a:t>
            </a:r>
          </a:p>
        </p:txBody>
      </p:sp>
      <p:sp>
        <p:nvSpPr>
          <p:cNvPr id="3" name="text-2">
            <a:extLst xmlns:a="http://schemas.openxmlformats.org/drawingml/2006/main">
              <a:ext uri="{FF2B5EF4-FFF2-40B4-BE49-F238E27FC236}">
                <a16:creationId xmlns:a16="http://schemas.microsoft.com/office/drawing/2014/main" id="{EDDEC92A-08A6-4BFE-B337-30905D4777C4}"/>
              </a:ext>
            </a:extLst>
          </p:cNvPr>
          <p:cNvSpPr>
            <a:spLocks xmlns:a="http://schemas.openxmlformats.org/drawingml/2006/main" noGrp="1"/>
          </p:cNvSpPr>
          <p:nvPr/>
        </p:nvSpPr>
        <p:spPr>
          <a:xfrm xmlns:a="http://schemas.openxmlformats.org/drawingml/2006/main">
            <a:off x="666750" y="1628775"/>
            <a:ext cx="4095750" cy="5143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2925" b="1">
                <a:solidFill>
                  <a:srgbClr val="19353B"/>
                </a:solidFill>
                <a:latin typeface="Arial"/>
                <a:ea typeface="Arial"/>
                <a:cs typeface="Arial"/>
              </a:defRPr>
            </a:pPr>
            <a:r>
              <a:rPr sz="2925" b="1">
                <a:solidFill>
                  <a:srgbClr val="19353B"/>
                </a:solidFill>
                <a:latin typeface="Arial"/>
                <a:ea typeface="Arial"/>
                <a:cs typeface="Arial"/>
              </a:rPr>
              <a:t xml:space="preserve">Does your answer...</a:t>
            </a:r>
          </a:p>
        </p:txBody>
      </p:sp>
      <p:sp>
        <p:nvSpPr>
          <p:cNvPr id="4" name="">
            <a:extLst xmlns:a="http://schemas.openxmlformats.org/drawingml/2006/main">
              <a:ext uri="{FF2B5EF4-FFF2-40B4-BE49-F238E27FC236}">
                <a16:creationId xmlns:a16="http://schemas.microsoft.com/office/drawing/2014/main" id="{A066BE0E-2F28-475C-9C2B-CD32AC3E77DB}"/>
              </a:ext>
            </a:extLst>
          </p:cNvPr>
          <p:cNvSpPr>
            <a:spLocks xmlns:a="http://schemas.openxmlformats.org/drawingml/2006/main" noGrp="1"/>
          </p:cNvSpPr>
          <p:nvPr/>
        </p:nvSpPr>
        <p:spPr>
          <a:xfrm xmlns:a="http://schemas.openxmlformats.org/drawingml/2006/main">
            <a:off x="847725" y="2571750"/>
            <a:ext cx="285750" cy="285750"/>
          </a:xfrm>
          <a:prstGeom xmlns:a="http://schemas.openxmlformats.org/drawingml/2006/main" prst="ellipse">
            <a:avLst/>
          </a:prstGeom>
          <a:noFill xmlns:a="http://schemas.openxmlformats.org/drawingml/2006/main"/>
          <a:ln xmlns:a="http://schemas.openxmlformats.org/drawingml/2006/main" w="28575">
            <a:solidFill>
              <a:srgbClr val="C9A560"/>
            </a:solidFill>
          </a:ln>
        </p:spPr>
      </p:sp>
      <p:sp>
        <p:nvSpPr>
          <p:cNvPr id="5" name="text-4">
            <a:extLst xmlns:a="http://schemas.openxmlformats.org/drawingml/2006/main">
              <a:ext uri="{FF2B5EF4-FFF2-40B4-BE49-F238E27FC236}">
                <a16:creationId xmlns:a16="http://schemas.microsoft.com/office/drawing/2014/main" id="{94250C54-4E69-4814-AE70-0D3A3512515D}"/>
              </a:ext>
            </a:extLst>
          </p:cNvPr>
          <p:cNvSpPr>
            <a:spLocks xmlns:a="http://schemas.openxmlformats.org/drawingml/2006/main" noGrp="1"/>
          </p:cNvSpPr>
          <p:nvPr/>
        </p:nvSpPr>
        <p:spPr>
          <a:xfrm xmlns:a="http://schemas.openxmlformats.org/drawingml/2006/main">
            <a:off x="1381125" y="2438400"/>
            <a:ext cx="7905750" cy="5143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2550" b="0">
                <a:solidFill>
                  <a:srgbClr val="19353B"/>
                </a:solidFill>
                <a:latin typeface="Arial"/>
                <a:ea typeface="Arial"/>
                <a:cs typeface="Arial"/>
              </a:defRPr>
            </a:pPr>
            <a:r>
              <a:rPr sz="2550" b="0">
                <a:solidFill>
                  <a:srgbClr val="19353B"/>
                </a:solidFill>
                <a:latin typeface="Arial"/>
                <a:ea typeface="Arial"/>
                <a:cs typeface="Arial"/>
              </a:rPr>
              <a:t xml:space="preserve">state your judgment?</a:t>
            </a:r>
          </a:p>
        </p:txBody>
      </p:sp>
      <p:sp>
        <p:nvSpPr>
          <p:cNvPr id="6" name="">
            <a:extLst xmlns:a="http://schemas.openxmlformats.org/drawingml/2006/main">
              <a:ext uri="{FF2B5EF4-FFF2-40B4-BE49-F238E27FC236}">
                <a16:creationId xmlns:a16="http://schemas.microsoft.com/office/drawing/2014/main" id="{BB87F1CE-B9BA-44EF-AB05-9CB034CBC2D2}"/>
              </a:ext>
            </a:extLst>
          </p:cNvPr>
          <p:cNvSpPr>
            <a:spLocks xmlns:a="http://schemas.openxmlformats.org/drawingml/2006/main" noGrp="1"/>
          </p:cNvSpPr>
          <p:nvPr/>
        </p:nvSpPr>
        <p:spPr>
          <a:xfrm xmlns:a="http://schemas.openxmlformats.org/drawingml/2006/main">
            <a:off x="847725" y="3314700"/>
            <a:ext cx="285750" cy="285750"/>
          </a:xfrm>
          <a:prstGeom xmlns:a="http://schemas.openxmlformats.org/drawingml/2006/main" prst="ellipse">
            <a:avLst/>
          </a:prstGeom>
          <a:noFill xmlns:a="http://schemas.openxmlformats.org/drawingml/2006/main"/>
          <a:ln xmlns:a="http://schemas.openxmlformats.org/drawingml/2006/main" w="28575">
            <a:solidFill>
              <a:srgbClr val="C9A560"/>
            </a:solidFill>
          </a:ln>
        </p:spPr>
      </p:sp>
      <p:sp>
        <p:nvSpPr>
          <p:cNvPr id="7" name="text-6">
            <a:extLst xmlns:a="http://schemas.openxmlformats.org/drawingml/2006/main">
              <a:ext uri="{FF2B5EF4-FFF2-40B4-BE49-F238E27FC236}">
                <a16:creationId xmlns:a16="http://schemas.microsoft.com/office/drawing/2014/main" id="{8122F6B1-BFB6-499E-961D-73989B39980C}"/>
              </a:ext>
            </a:extLst>
          </p:cNvPr>
          <p:cNvSpPr>
            <a:spLocks xmlns:a="http://schemas.openxmlformats.org/drawingml/2006/main" noGrp="1"/>
          </p:cNvSpPr>
          <p:nvPr/>
        </p:nvSpPr>
        <p:spPr>
          <a:xfrm xmlns:a="http://schemas.openxmlformats.org/drawingml/2006/main">
            <a:off x="1381125" y="3181350"/>
            <a:ext cx="7905750" cy="5143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2550" b="0">
                <a:solidFill>
                  <a:srgbClr val="19353B"/>
                </a:solidFill>
                <a:latin typeface="Arial"/>
                <a:ea typeface="Arial"/>
                <a:cs typeface="Arial"/>
              </a:defRPr>
            </a:pPr>
            <a:r>
              <a:rPr sz="2550" b="0">
                <a:solidFill>
                  <a:srgbClr val="19353B"/>
                </a:solidFill>
                <a:latin typeface="Arial"/>
                <a:ea typeface="Arial"/>
                <a:cs typeface="Arial"/>
              </a:rPr>
              <a:t xml:space="preserve">name two lesson details?</a:t>
            </a:r>
          </a:p>
        </p:txBody>
      </p:sp>
      <p:sp>
        <p:nvSpPr>
          <p:cNvPr id="8" name="">
            <a:extLst xmlns:a="http://schemas.openxmlformats.org/drawingml/2006/main">
              <a:ext uri="{FF2B5EF4-FFF2-40B4-BE49-F238E27FC236}">
                <a16:creationId xmlns:a16="http://schemas.microsoft.com/office/drawing/2014/main" id="{568D2C73-AF9F-4CD7-89E2-B4B923E8A4E6}"/>
              </a:ext>
            </a:extLst>
          </p:cNvPr>
          <p:cNvSpPr>
            <a:spLocks xmlns:a="http://schemas.openxmlformats.org/drawingml/2006/main" noGrp="1"/>
          </p:cNvSpPr>
          <p:nvPr/>
        </p:nvSpPr>
        <p:spPr>
          <a:xfrm xmlns:a="http://schemas.openxmlformats.org/drawingml/2006/main">
            <a:off x="847725" y="4057650"/>
            <a:ext cx="285750" cy="285750"/>
          </a:xfrm>
          <a:prstGeom xmlns:a="http://schemas.openxmlformats.org/drawingml/2006/main" prst="ellipse">
            <a:avLst/>
          </a:prstGeom>
          <a:noFill xmlns:a="http://schemas.openxmlformats.org/drawingml/2006/main"/>
          <a:ln xmlns:a="http://schemas.openxmlformats.org/drawingml/2006/main" w="28575">
            <a:solidFill>
              <a:srgbClr val="C9A560"/>
            </a:solidFill>
          </a:ln>
        </p:spPr>
      </p:sp>
      <p:sp>
        <p:nvSpPr>
          <p:cNvPr id="9" name="text-8">
            <a:extLst xmlns:a="http://schemas.openxmlformats.org/drawingml/2006/main">
              <a:ext uri="{FF2B5EF4-FFF2-40B4-BE49-F238E27FC236}">
                <a16:creationId xmlns:a16="http://schemas.microsoft.com/office/drawing/2014/main" id="{1150ADED-26F0-4A30-8F03-3E49DD0DF863}"/>
              </a:ext>
            </a:extLst>
          </p:cNvPr>
          <p:cNvSpPr>
            <a:spLocks xmlns:a="http://schemas.openxmlformats.org/drawingml/2006/main" noGrp="1"/>
          </p:cNvSpPr>
          <p:nvPr/>
        </p:nvSpPr>
        <p:spPr>
          <a:xfrm xmlns:a="http://schemas.openxmlformats.org/drawingml/2006/main">
            <a:off x="1381125" y="3924300"/>
            <a:ext cx="7905750" cy="5143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2550" b="0">
                <a:solidFill>
                  <a:srgbClr val="19353B"/>
                </a:solidFill>
                <a:latin typeface="Arial"/>
                <a:ea typeface="Arial"/>
                <a:cs typeface="Arial"/>
              </a:defRPr>
            </a:pPr>
            <a:r>
              <a:rPr sz="2550" b="0">
                <a:solidFill>
                  <a:srgbClr val="19353B"/>
                </a:solidFill>
                <a:latin typeface="Arial"/>
                <a:ea typeface="Arial"/>
                <a:cs typeface="Arial"/>
              </a:rPr>
              <a:t xml:space="preserve">explain how they support the claim?</a:t>
            </a:r>
          </a:p>
        </p:txBody>
      </p:sp>
      <p:sp>
        <p:nvSpPr>
          <p:cNvPr id="10" name="">
            <a:extLst xmlns:a="http://schemas.openxmlformats.org/drawingml/2006/main">
              <a:ext uri="{FF2B5EF4-FFF2-40B4-BE49-F238E27FC236}">
                <a16:creationId xmlns:a16="http://schemas.microsoft.com/office/drawing/2014/main" id="{FE590272-2EED-4BBA-A4FD-6FA2DC5DC844}"/>
              </a:ext>
            </a:extLst>
          </p:cNvPr>
          <p:cNvSpPr>
            <a:spLocks xmlns:a="http://schemas.openxmlformats.org/drawingml/2006/main" noGrp="1"/>
          </p:cNvSpPr>
          <p:nvPr/>
        </p:nvSpPr>
        <p:spPr>
          <a:xfrm xmlns:a="http://schemas.openxmlformats.org/drawingml/2006/main">
            <a:off x="847725" y="4800600"/>
            <a:ext cx="285750" cy="285750"/>
          </a:xfrm>
          <a:prstGeom xmlns:a="http://schemas.openxmlformats.org/drawingml/2006/main" prst="ellipse">
            <a:avLst/>
          </a:prstGeom>
          <a:noFill xmlns:a="http://schemas.openxmlformats.org/drawingml/2006/main"/>
          <a:ln xmlns:a="http://schemas.openxmlformats.org/drawingml/2006/main" w="28575">
            <a:solidFill>
              <a:srgbClr val="C9A560"/>
            </a:solidFill>
          </a:ln>
        </p:spPr>
      </p:sp>
      <p:sp>
        <p:nvSpPr>
          <p:cNvPr id="11" name="text-10">
            <a:extLst xmlns:a="http://schemas.openxmlformats.org/drawingml/2006/main">
              <a:ext uri="{FF2B5EF4-FFF2-40B4-BE49-F238E27FC236}">
                <a16:creationId xmlns:a16="http://schemas.microsoft.com/office/drawing/2014/main" id="{24C1E9DD-119E-415D-96BC-B2F400BFECB0}"/>
              </a:ext>
            </a:extLst>
          </p:cNvPr>
          <p:cNvSpPr>
            <a:spLocks xmlns:a="http://schemas.openxmlformats.org/drawingml/2006/main" noGrp="1"/>
          </p:cNvSpPr>
          <p:nvPr/>
        </p:nvSpPr>
        <p:spPr>
          <a:xfrm xmlns:a="http://schemas.openxmlformats.org/drawingml/2006/main">
            <a:off x="1381125" y="4667250"/>
            <a:ext cx="7905750" cy="5143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2550" b="0">
                <a:solidFill>
                  <a:srgbClr val="19353B"/>
                </a:solidFill>
                <a:latin typeface="Arial"/>
                <a:ea typeface="Arial"/>
                <a:cs typeface="Arial"/>
              </a:defRPr>
            </a:pPr>
            <a:r>
              <a:rPr sz="2550" b="0">
                <a:solidFill>
                  <a:srgbClr val="19353B"/>
                </a:solidFill>
                <a:latin typeface="Arial"/>
                <a:ea typeface="Arial"/>
                <a:cs typeface="Arial"/>
              </a:rPr>
              <a:t xml:space="preserve">name one limit?</a:t>
            </a:r>
          </a:p>
        </p:txBody>
      </p:sp>
      <p:sp>
        <p:nvSpPr>
          <p:cNvPr id="12" name="text-11">
            <a:extLst xmlns:a="http://schemas.openxmlformats.org/drawingml/2006/main">
              <a:ext uri="{FF2B5EF4-FFF2-40B4-BE49-F238E27FC236}">
                <a16:creationId xmlns:a16="http://schemas.microsoft.com/office/drawing/2014/main" id="{07B24CE1-908F-4565-9E9D-94671D6E1163}"/>
              </a:ext>
            </a:extLst>
          </p:cNvPr>
          <p:cNvSpPr>
            <a:spLocks xmlns:a="http://schemas.openxmlformats.org/drawingml/2006/main" noGrp="1"/>
          </p:cNvSpPr>
          <p:nvPr/>
        </p:nvSpPr>
        <p:spPr>
          <a:xfrm xmlns:a="http://schemas.openxmlformats.org/drawingml/2006/main">
            <a:off x="666750" y="5781675"/>
            <a:ext cx="10572750" cy="4286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2325" b="0">
                <a:solidFill>
                  <a:srgbClr val="52686A"/>
                </a:solidFill>
                <a:latin typeface="Arial"/>
                <a:ea typeface="Arial"/>
                <a:cs typeface="Arial"/>
              </a:defRPr>
            </a:pPr>
            <a:r>
              <a:rPr sz="2325" b="0">
                <a:solidFill>
                  <a:srgbClr val="52686A"/>
                </a:solidFill>
                <a:latin typeface="Arial"/>
                <a:ea typeface="Arial"/>
                <a:cs typeface="Arial"/>
              </a:rPr>
              <a:t xml:space="preserve">Add or change one sentence before you stop.</a:t>
            </a:r>
          </a:p>
        </p:txBody>
      </p:sp>
      <p:sp>
        <p:nvSpPr>
          <p:cNvPr id="13" name="credit">
            <a:extLst xmlns:a="http://schemas.openxmlformats.org/drawingml/2006/main">
              <a:ext uri="{FF2B5EF4-FFF2-40B4-BE49-F238E27FC236}">
                <a16:creationId xmlns:a16="http://schemas.microsoft.com/office/drawing/2014/main" id="{341D4991-1196-466A-9F3F-E23FF7BA8788}"/>
              </a:ext>
            </a:extLst>
          </p:cNvPr>
          <p:cNvSpPr>
            <a:spLocks xmlns:a="http://schemas.openxmlformats.org/drawingml/2006/main" noGrp="1"/>
          </p:cNvSpPr>
          <p:nvPr/>
        </p:nvSpPr>
        <p:spPr>
          <a:xfrm xmlns:a="http://schemas.openxmlformats.org/drawingml/2006/main">
            <a:off x="457200" y="6486525"/>
            <a:ext cx="9286875" cy="2000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1050" b="0">
                <a:solidFill>
                  <a:srgbClr val="52686A"/>
                </a:solidFill>
                <a:latin typeface="Arial"/>
                <a:ea typeface="Arial"/>
                <a:cs typeface="Arial"/>
              </a:defRPr>
            </a:pPr>
            <a:r>
              <a:rPr sz="1050" b="0">
                <a:solidFill>
                  <a:srgbClr val="52686A"/>
                </a:solidFill>
                <a:latin typeface="Arial"/>
                <a:ea typeface="Arial"/>
                <a:cs typeface="Arial"/>
              </a:rPr>
              <a:t xml:space="preserve">A different judgment can earn full credit when the evidence and explanation are sound.</a:t>
            </a:r>
          </a:p>
        </p:txBody>
      </p:sp>
      <p:sp>
        <p:nvSpPr>
          <p:cNvPr id="14" name="page-marker">
            <a:extLst xmlns:a="http://schemas.openxmlformats.org/drawingml/2006/main">
              <a:ext uri="{FF2B5EF4-FFF2-40B4-BE49-F238E27FC236}">
                <a16:creationId xmlns:a16="http://schemas.microsoft.com/office/drawing/2014/main" id="{3935F953-6BAE-4D4F-9B32-88E9D4DA2C72}"/>
              </a:ext>
            </a:extLst>
          </p:cNvPr>
          <p:cNvSpPr>
            <a:spLocks xmlns:a="http://schemas.openxmlformats.org/drawingml/2006/main" noGrp="1"/>
          </p:cNvSpPr>
          <p:nvPr/>
        </p:nvSpPr>
        <p:spPr>
          <a:xfrm xmlns:a="http://schemas.openxmlformats.org/drawingml/2006/main">
            <a:off x="9048750" y="6486525"/>
            <a:ext cx="2724150" cy="21907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r">
              <a:lnSpc>
                <a:spcPct val="106000"/>
              </a:lnSpc>
              <a:buNone/>
              <a:defRPr sz="1125" b="0">
                <a:solidFill>
                  <a:srgbClr val="52686A"/>
                </a:solidFill>
                <a:latin typeface="Arial"/>
                <a:ea typeface="Arial"/>
                <a:cs typeface="Arial"/>
              </a:defRPr>
            </a:pPr>
            <a:r>
              <a:rPr sz="1125" b="0">
                <a:solidFill>
                  <a:srgbClr val="52686A"/>
                </a:solidFill>
                <a:latin typeface="Arial"/>
                <a:ea typeface="Arial"/>
                <a:cs typeface="Arial"/>
              </a:rPr>
              <a:t xml:space="preserve">19  China History Studio  v2.3</a:t>
            </a:r>
          </a:p>
        </p:txBody>
      </p:sp>
    </p:spTree>
    <p:extLst>
      <p:ext uri="{BB962C8B-B14F-4D97-AF65-F5344CB8AC3E}">
        <p14:creationId xmlns:p14="http://schemas.microsoft.com/office/powerpoint/2010/main" val="1333013807"/>
      </p:ext>
    </p:extLst>
  </p:cSld>
</p:sld>
</file>

<file path=ppt/slides/slide2.xml><?xml version="1.0" encoding="utf-8"?>
<p:sld xmlns:p="http://schemas.openxmlformats.org/presentationml/2006/main">
  <p:cSld>
    <p:bg>
      <p:bgPr>
        <a:solidFill xmlns:a="http://schemas.openxmlformats.org/drawingml/2006/main">
          <a:srgbClr val="071E26"/>
        </a:solidFill>
      </p:bgPr>
    </p:bg>
    <p:spTree>
      <p:nvGrpSpPr>
        <p:cNvPr id="1" name=""/>
        <p:cNvGrpSpPr/>
        <p:nvPr/>
      </p:nvGrpSpPr>
      <p:grpSpPr>
        <a:xfrm xmlns:a="http://schemas.openxmlformats.org/drawingml/2006/main"/>
      </p:grpSpPr>
      <p:pic>
        <p:nvPicPr>
          <p:cNvPr id="12" name=""/>
          <p:cNvPicPr>
            <a:picLocks xmlns:a="http://schemas.openxmlformats.org/drawingml/2006/main" noChangeAspect="1"/>
          </p:cNvPicPr>
          <p:nvPr/>
        </p:nvPicPr>
        <p:blipFill>
          <a:blip xmlns:r="http://schemas.openxmlformats.org/officeDocument/2006/relationships" xmlns:a="http://schemas.openxmlformats.org/drawingml/2006/main" r:embed="R55f02615aa47464d"/>
          <a:srcRect xmlns:a="http://schemas.openxmlformats.org/drawingml/2006/main" l="0" t="0" r="0" b="0"/>
          <a:stretch xmlns:a="http://schemas.openxmlformats.org/drawingml/2006/main">
            <a:fillRect l="0" t="0" r="0" b="0"/>
          </a:stretch>
        </p:blipFill>
        <p:spPr>
          <a:xfrm xmlns:a="http://schemas.openxmlformats.org/drawingml/2006/main">
            <a:off x="0" y="0"/>
            <a:ext cx="12192000" cy="6858000"/>
          </a:xfrm>
          <a:prstGeom xmlns:a="http://schemas.openxmlformats.org/drawingml/2006/main" prst="rect">
            <a:avLst/>
          </a:prstGeom>
        </p:spPr>
      </p:pic>
      <p:sp>
        <p:nvSpPr>
          <p:cNvPr id="2" name="">
            <a:extLst xmlns:a="http://schemas.openxmlformats.org/drawingml/2006/main">
              <a:ext uri="{FF2B5EF4-FFF2-40B4-BE49-F238E27FC236}">
                <a16:creationId xmlns:a16="http://schemas.microsoft.com/office/drawing/2014/main" id="{2C02354D-D0DD-4DD2-AB5E-8F0BE5EA4774}"/>
              </a:ext>
            </a:extLst>
          </p:cNvPr>
          <p:cNvSpPr>
            <a:spLocks xmlns:a="http://schemas.openxmlformats.org/drawingml/2006/main" noGrp="1"/>
          </p:cNvSpPr>
          <p:nvPr/>
        </p:nvSpPr>
        <p:spPr>
          <a:xfrm xmlns:a="http://schemas.openxmlformats.org/drawingml/2006/main">
            <a:off x="0" y="0"/>
            <a:ext cx="4572000" cy="6858000"/>
          </a:xfrm>
          <a:prstGeom xmlns:a="http://schemas.openxmlformats.org/drawingml/2006/main" prst="rect">
            <a:avLst/>
          </a:prstGeom>
          <a:gradFill xmlns:a="http://schemas.openxmlformats.org/drawingml/2006/main">
            <a:gsLst>
              <a:gs pos="0">
                <a:srgbClr val="071E26">
                  <a:alpha val="92000"/>
                </a:srgbClr>
              </a:gs>
              <a:gs pos="65000">
                <a:srgbClr val="071E26">
                  <a:alpha val="68000"/>
                </a:srgbClr>
              </a:gs>
              <a:gs pos="100000">
                <a:srgbClr val="071E26">
                  <a:alpha val="0"/>
                </a:srgbClr>
              </a:gs>
            </a:gsLst>
            <a:lin ang="5400000"/>
          </a:gradFill>
          <a:ln xmlns:a="http://schemas.openxmlformats.org/drawingml/2006/main" w="0">
            <a:noFill/>
          </a:ln>
        </p:spPr>
      </p:sp>
      <p:sp>
        <p:nvSpPr>
          <p:cNvPr id="3" name="text-2">
            <a:extLst xmlns:a="http://schemas.openxmlformats.org/drawingml/2006/main">
              <a:ext uri="{FF2B5EF4-FFF2-40B4-BE49-F238E27FC236}">
                <a16:creationId xmlns:a16="http://schemas.microsoft.com/office/drawing/2014/main" id="{E3EFD25A-7C6F-4ADE-B2C0-23C70A0D146A}"/>
              </a:ext>
            </a:extLst>
          </p:cNvPr>
          <p:cNvSpPr>
            <a:spLocks xmlns:a="http://schemas.openxmlformats.org/drawingml/2006/main" noGrp="1"/>
          </p:cNvSpPr>
          <p:nvPr/>
        </p:nvSpPr>
        <p:spPr>
          <a:xfrm xmlns:a="http://schemas.openxmlformats.org/drawingml/2006/main">
            <a:off x="457200" y="457200"/>
            <a:ext cx="4762500" cy="6858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4350" b="0">
                <a:solidFill>
                  <a:srgbClr val="FFFFFF"/>
                </a:solidFill>
                <a:latin typeface="Georgia"/>
                <a:ea typeface="Georgia"/>
                <a:cs typeface="Georgia"/>
              </a:defRPr>
            </a:pPr>
            <a:r>
              <a:rPr sz="4350" b="0">
                <a:solidFill>
                  <a:srgbClr val="FFFFFF"/>
                </a:solidFill>
                <a:latin typeface="Georgia"/>
                <a:ea typeface="Georgia"/>
                <a:cs typeface="Georgia"/>
              </a:rPr>
              <a:t xml:space="preserve">Look closely</a:t>
            </a:r>
          </a:p>
        </p:txBody>
      </p:sp>
      <p:sp>
        <p:nvSpPr>
          <p:cNvPr id="4" name="text-3">
            <a:extLst xmlns:a="http://schemas.openxmlformats.org/drawingml/2006/main">
              <a:ext uri="{FF2B5EF4-FFF2-40B4-BE49-F238E27FC236}">
                <a16:creationId xmlns:a16="http://schemas.microsoft.com/office/drawing/2014/main" id="{591C9F7B-8A4D-4020-8366-77B6E12841B8}"/>
              </a:ext>
            </a:extLst>
          </p:cNvPr>
          <p:cNvSpPr>
            <a:spLocks xmlns:a="http://schemas.openxmlformats.org/drawingml/2006/main" noGrp="1"/>
          </p:cNvSpPr>
          <p:nvPr/>
        </p:nvSpPr>
        <p:spPr>
          <a:xfrm xmlns:a="http://schemas.openxmlformats.org/drawingml/2006/main">
            <a:off x="476250" y="1676400"/>
            <a:ext cx="4000500" cy="4572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2850" b="1">
                <a:solidFill>
                  <a:srgbClr val="C9A560"/>
                </a:solidFill>
                <a:latin typeface="Arial"/>
                <a:ea typeface="Arial"/>
                <a:cs typeface="Arial"/>
              </a:defRPr>
            </a:pPr>
            <a:r>
              <a:rPr sz="2850" b="1">
                <a:solidFill>
                  <a:srgbClr val="C9A560"/>
                </a:solidFill>
                <a:latin typeface="Arial"/>
                <a:ea typeface="Arial"/>
                <a:cs typeface="Arial"/>
              </a:rPr>
              <a:t xml:space="preserve">Point to two clues.</a:t>
            </a:r>
          </a:p>
        </p:txBody>
      </p:sp>
      <p:sp>
        <p:nvSpPr>
          <p:cNvPr id="5" name="text-4">
            <a:extLst xmlns:a="http://schemas.openxmlformats.org/drawingml/2006/main">
              <a:ext uri="{FF2B5EF4-FFF2-40B4-BE49-F238E27FC236}">
                <a16:creationId xmlns:a16="http://schemas.microsoft.com/office/drawing/2014/main" id="{039B9C1A-90D2-4D8E-B709-10E7FEB0F502}"/>
              </a:ext>
            </a:extLst>
          </p:cNvPr>
          <p:cNvSpPr>
            <a:spLocks xmlns:a="http://schemas.openxmlformats.org/drawingml/2006/main" noGrp="1"/>
          </p:cNvSpPr>
          <p:nvPr/>
        </p:nvSpPr>
        <p:spPr>
          <a:xfrm xmlns:a="http://schemas.openxmlformats.org/drawingml/2006/main">
            <a:off x="476250" y="2362200"/>
            <a:ext cx="4095750" cy="9525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2850" b="0">
                <a:solidFill>
                  <a:srgbClr val="FFFFFF"/>
                </a:solidFill>
                <a:latin typeface="Arial"/>
                <a:ea typeface="Arial"/>
                <a:cs typeface="Arial"/>
              </a:defRPr>
            </a:pPr>
            <a:r>
              <a:rPr sz="2850" b="0">
                <a:solidFill>
                  <a:srgbClr val="FFFFFF"/>
                </a:solidFill>
                <a:latin typeface="Arial"/>
                <a:ea typeface="Arial"/>
                <a:cs typeface="Arial"/>
              </a:rPr>
              <a:t xml:space="preserve">What question do they raise?</a:t>
            </a:r>
          </a:p>
        </p:txBody>
      </p:sp>
      <p:sp>
        <p:nvSpPr>
          <p:cNvPr id="6" name="text-5">
            <a:extLst xmlns:a="http://schemas.openxmlformats.org/drawingml/2006/main">
              <a:ext uri="{FF2B5EF4-FFF2-40B4-BE49-F238E27FC236}">
                <a16:creationId xmlns:a16="http://schemas.microsoft.com/office/drawing/2014/main" id="{62F010C9-C513-406A-96BB-1D6DC21CE62F}"/>
              </a:ext>
            </a:extLst>
          </p:cNvPr>
          <p:cNvSpPr>
            <a:spLocks xmlns:a="http://schemas.openxmlformats.org/drawingml/2006/main" noGrp="1"/>
          </p:cNvSpPr>
          <p:nvPr/>
        </p:nvSpPr>
        <p:spPr>
          <a:xfrm xmlns:a="http://schemas.openxmlformats.org/drawingml/2006/main">
            <a:off x="476250" y="4105275"/>
            <a:ext cx="895350" cy="3048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1425" b="1">
                <a:solidFill>
                  <a:srgbClr val="C9A560"/>
                </a:solidFill>
                <a:latin typeface="Arial"/>
                <a:ea typeface="Arial"/>
                <a:cs typeface="Arial"/>
              </a:defRPr>
            </a:pPr>
            <a:r>
              <a:rPr sz="1425" b="1">
                <a:solidFill>
                  <a:srgbClr val="C9A560"/>
                </a:solidFill>
                <a:latin typeface="Arial"/>
                <a:ea typeface="Arial"/>
                <a:cs typeface="Arial"/>
              </a:rPr>
              <a:t xml:space="preserve">SEE</a:t>
            </a:r>
          </a:p>
        </p:txBody>
      </p:sp>
      <p:sp>
        <p:nvSpPr>
          <p:cNvPr id="7" name="text-6">
            <a:extLst xmlns:a="http://schemas.openxmlformats.org/drawingml/2006/main">
              <a:ext uri="{FF2B5EF4-FFF2-40B4-BE49-F238E27FC236}">
                <a16:creationId xmlns:a16="http://schemas.microsoft.com/office/drawing/2014/main" id="{78301CFC-D9A2-48BF-9799-10E527FCB758}"/>
              </a:ext>
            </a:extLst>
          </p:cNvPr>
          <p:cNvSpPr>
            <a:spLocks xmlns:a="http://schemas.openxmlformats.org/drawingml/2006/main" noGrp="1"/>
          </p:cNvSpPr>
          <p:nvPr/>
        </p:nvSpPr>
        <p:spPr>
          <a:xfrm xmlns:a="http://schemas.openxmlformats.org/drawingml/2006/main">
            <a:off x="476250" y="4467225"/>
            <a:ext cx="4000500" cy="6667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2250" b="0">
                <a:solidFill>
                  <a:srgbClr val="FFFFFF"/>
                </a:solidFill>
                <a:latin typeface="Arial"/>
                <a:ea typeface="Arial"/>
                <a:cs typeface="Arial"/>
              </a:defRPr>
            </a:pPr>
            <a:r>
              <a:rPr sz="2250" b="0">
                <a:solidFill>
                  <a:srgbClr val="FFFFFF"/>
                </a:solidFill>
                <a:latin typeface="Arial"/>
                <a:ea typeface="Arial"/>
                <a:cs typeface="Arial"/>
              </a:rPr>
              <a:t xml:space="preserve">A tower, a path, steep ground...</a:t>
            </a:r>
          </a:p>
        </p:txBody>
      </p:sp>
      <p:sp>
        <p:nvSpPr>
          <p:cNvPr id="8" name="text-7">
            <a:extLst xmlns:a="http://schemas.openxmlformats.org/drawingml/2006/main">
              <a:ext uri="{FF2B5EF4-FFF2-40B4-BE49-F238E27FC236}">
                <a16:creationId xmlns:a16="http://schemas.microsoft.com/office/drawing/2014/main" id="{5ED851F2-D23E-421D-9B8D-601746C65C3A}"/>
              </a:ext>
            </a:extLst>
          </p:cNvPr>
          <p:cNvSpPr>
            <a:spLocks xmlns:a="http://schemas.openxmlformats.org/drawingml/2006/main" noGrp="1"/>
          </p:cNvSpPr>
          <p:nvPr/>
        </p:nvSpPr>
        <p:spPr>
          <a:xfrm xmlns:a="http://schemas.openxmlformats.org/drawingml/2006/main">
            <a:off x="476250" y="5400675"/>
            <a:ext cx="895350" cy="3048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1425" b="1">
                <a:solidFill>
                  <a:srgbClr val="C9A560"/>
                </a:solidFill>
                <a:latin typeface="Arial"/>
                <a:ea typeface="Arial"/>
                <a:cs typeface="Arial"/>
              </a:defRPr>
            </a:pPr>
            <a:r>
              <a:rPr sz="1425" b="1">
                <a:solidFill>
                  <a:srgbClr val="C9A560"/>
                </a:solidFill>
                <a:latin typeface="Arial"/>
                <a:ea typeface="Arial"/>
                <a:cs typeface="Arial"/>
              </a:rPr>
              <a:t xml:space="preserve">ASK</a:t>
            </a:r>
          </a:p>
        </p:txBody>
      </p:sp>
      <p:sp>
        <p:nvSpPr>
          <p:cNvPr id="9" name="text-8">
            <a:extLst xmlns:a="http://schemas.openxmlformats.org/drawingml/2006/main">
              <a:ext uri="{FF2B5EF4-FFF2-40B4-BE49-F238E27FC236}">
                <a16:creationId xmlns:a16="http://schemas.microsoft.com/office/drawing/2014/main" id="{44288472-1B8B-44FA-94F2-350A6B78E4AB}"/>
              </a:ext>
            </a:extLst>
          </p:cNvPr>
          <p:cNvSpPr>
            <a:spLocks xmlns:a="http://schemas.openxmlformats.org/drawingml/2006/main" noGrp="1"/>
          </p:cNvSpPr>
          <p:nvPr/>
        </p:nvSpPr>
        <p:spPr>
          <a:xfrm xmlns:a="http://schemas.openxmlformats.org/drawingml/2006/main">
            <a:off x="476250" y="5762625"/>
            <a:ext cx="4191000" cy="6096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2025" b="0">
                <a:solidFill>
                  <a:srgbClr val="FFFFFF"/>
                </a:solidFill>
                <a:latin typeface="Arial"/>
                <a:ea typeface="Arial"/>
                <a:cs typeface="Arial"/>
              </a:defRPr>
            </a:pPr>
            <a:r>
              <a:rPr sz="2025" b="0">
                <a:solidFill>
                  <a:srgbClr val="FFFFFF"/>
                </a:solidFill>
                <a:latin typeface="Arial"/>
                <a:ea typeface="Arial"/>
                <a:cs typeface="Arial"/>
              </a:rPr>
              <a:t xml:space="preserve">Who watched? What could block a warning?</a:t>
            </a:r>
          </a:p>
        </p:txBody>
      </p:sp>
      <p:sp>
        <p:nvSpPr>
          <p:cNvPr id="10" name="credit">
            <a:extLst xmlns:a="http://schemas.openxmlformats.org/drawingml/2006/main">
              <a:ext uri="{FF2B5EF4-FFF2-40B4-BE49-F238E27FC236}">
                <a16:creationId xmlns:a16="http://schemas.microsoft.com/office/drawing/2014/main" id="{8714AECF-7E51-48C9-A3D8-70C79870A327}"/>
              </a:ext>
            </a:extLst>
          </p:cNvPr>
          <p:cNvSpPr>
            <a:spLocks xmlns:a="http://schemas.openxmlformats.org/drawingml/2006/main" noGrp="1"/>
          </p:cNvSpPr>
          <p:nvPr/>
        </p:nvSpPr>
        <p:spPr>
          <a:xfrm xmlns:a="http://schemas.openxmlformats.org/drawingml/2006/main">
            <a:off x="457200" y="6486525"/>
            <a:ext cx="9286875" cy="2000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1050" b="0">
                <a:solidFill>
                  <a:srgbClr val="D8E2DD"/>
                </a:solidFill>
                <a:latin typeface="Arial"/>
                <a:ea typeface="Arial"/>
                <a:cs typeface="Arial"/>
              </a:defRPr>
            </a:pPr>
            <a:r>
              <a:rPr sz="1050" b="0">
                <a:solidFill>
                  <a:srgbClr val="D8E2DD"/>
                </a:solidFill>
                <a:latin typeface="Arial"/>
                <a:ea typeface="Arial"/>
                <a:cs typeface="Arial"/>
              </a:rPr>
              <a:t xml:space="preserve">Modern photograph; observation can support a question, not prove ancient staffing or success.</a:t>
            </a:r>
          </a:p>
        </p:txBody>
      </p:sp>
      <p:sp>
        <p:nvSpPr>
          <p:cNvPr id="11" name="page-marker">
            <a:extLst xmlns:a="http://schemas.openxmlformats.org/drawingml/2006/main">
              <a:ext uri="{FF2B5EF4-FFF2-40B4-BE49-F238E27FC236}">
                <a16:creationId xmlns:a16="http://schemas.microsoft.com/office/drawing/2014/main" id="{B21CA2E7-DCFE-4D98-9F58-535FF04A3E5D}"/>
              </a:ext>
            </a:extLst>
          </p:cNvPr>
          <p:cNvSpPr>
            <a:spLocks xmlns:a="http://schemas.openxmlformats.org/drawingml/2006/main" noGrp="1"/>
          </p:cNvSpPr>
          <p:nvPr/>
        </p:nvSpPr>
        <p:spPr>
          <a:xfrm xmlns:a="http://schemas.openxmlformats.org/drawingml/2006/main">
            <a:off x="9048750" y="6486525"/>
            <a:ext cx="2724150" cy="21907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r">
              <a:lnSpc>
                <a:spcPct val="106000"/>
              </a:lnSpc>
              <a:buNone/>
              <a:defRPr sz="1125" b="0">
                <a:solidFill>
                  <a:srgbClr val="D8E2DD"/>
                </a:solidFill>
                <a:latin typeface="Arial"/>
                <a:ea typeface="Arial"/>
                <a:cs typeface="Arial"/>
              </a:defRPr>
            </a:pPr>
            <a:r>
              <a:rPr sz="1125" b="0">
                <a:solidFill>
                  <a:srgbClr val="D8E2DD"/>
                </a:solidFill>
                <a:latin typeface="Arial"/>
                <a:ea typeface="Arial"/>
                <a:cs typeface="Arial"/>
              </a:rPr>
              <a:t xml:space="preserve">02  China History Studio  v2.3</a:t>
            </a:r>
          </a:p>
        </p:txBody>
      </p:sp>
    </p:spTree>
    <p:extLst>
      <p:ext uri="{BB962C8B-B14F-4D97-AF65-F5344CB8AC3E}">
        <p14:creationId xmlns:p14="http://schemas.microsoft.com/office/powerpoint/2010/main" val="1084120257"/>
      </p:ext>
    </p:extLst>
  </p:cSld>
</p:sld>
</file>

<file path=ppt/slides/slide20.xml><?xml version="1.0" encoding="utf-8"?>
<p:sld xmlns:p="http://schemas.openxmlformats.org/presentationml/2006/main">
  <p:cSld>
    <p:bg>
      <p:bgPr>
        <a:solidFill xmlns:a="http://schemas.openxmlformats.org/drawingml/2006/main">
          <a:srgbClr val="F5F1E7"/>
        </a:solidFill>
      </p:bgPr>
    </p:bg>
    <p:spTree>
      <p:nvGrpSpPr>
        <p:cNvPr id="1" name=""/>
        <p:cNvGrpSpPr/>
        <p:nvPr/>
      </p:nvGrpSpPr>
      <p:grpSpPr>
        <a:xfrm xmlns:a="http://schemas.openxmlformats.org/drawingml/2006/main"/>
      </p:grpSpPr>
      <p:sp>
        <p:nvSpPr>
          <p:cNvPr id="15" name="slide-title">
            <a:extLst xmlns:a="http://schemas.openxmlformats.org/drawingml/2006/main">
              <a:ext uri="{FF2B5EF4-FFF2-40B4-BE49-F238E27FC236}">
                <a16:creationId xmlns:a16="http://schemas.microsoft.com/office/drawing/2014/main" id="{48CA5069-2607-4A58-B231-6120EB20C20F}"/>
              </a:ext>
            </a:extLst>
          </p:cNvPr>
          <p:cNvSpPr>
            <a:spLocks xmlns:a="http://schemas.openxmlformats.org/drawingml/2006/main" noGrp="1"/>
          </p:cNvSpPr>
          <p:nvPr/>
        </p:nvSpPr>
        <p:spPr>
          <a:xfrm xmlns:a="http://schemas.openxmlformats.org/drawingml/2006/main">
            <a:off x="457200" y="285750"/>
            <a:ext cx="11277600" cy="6858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4050" b="0">
                <a:solidFill>
                  <a:srgbClr val="19353B"/>
                </a:solidFill>
                <a:latin typeface="Georgia"/>
                <a:ea typeface="Georgia"/>
                <a:cs typeface="Georgia"/>
              </a:defRPr>
            </a:pPr>
            <a:r>
              <a:rPr sz="4050" b="0">
                <a:solidFill>
                  <a:srgbClr val="19353B"/>
                </a:solidFill>
                <a:latin typeface="Georgia"/>
                <a:ea typeface="Georgia"/>
                <a:cs typeface="Georgia"/>
              </a:rPr>
              <a:t xml:space="preserve">Exit check</a:t>
            </a:r>
          </a:p>
        </p:txBody>
      </p:sp>
      <p:sp>
        <p:nvSpPr>
          <p:cNvPr id="2" name="slide-subtitle">
            <a:extLst xmlns:a="http://schemas.openxmlformats.org/drawingml/2006/main">
              <a:ext uri="{FF2B5EF4-FFF2-40B4-BE49-F238E27FC236}">
                <a16:creationId xmlns:a16="http://schemas.microsoft.com/office/drawing/2014/main" id="{B07D60FA-0D90-4E1E-A23C-03D0587AC2F5}"/>
              </a:ext>
            </a:extLst>
          </p:cNvPr>
          <p:cNvSpPr>
            <a:spLocks xmlns:a="http://schemas.openxmlformats.org/drawingml/2006/main" noGrp="1"/>
          </p:cNvSpPr>
          <p:nvPr/>
        </p:nvSpPr>
        <p:spPr>
          <a:xfrm xmlns:a="http://schemas.openxmlformats.org/drawingml/2006/main">
            <a:off x="476250" y="971550"/>
            <a:ext cx="11220450" cy="4000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2025" b="0">
                <a:solidFill>
                  <a:srgbClr val="52686A"/>
                </a:solidFill>
                <a:latin typeface="Arial"/>
                <a:ea typeface="Arial"/>
                <a:cs typeface="Arial"/>
              </a:defRPr>
            </a:pPr>
            <a:r>
              <a:rPr sz="2025" b="0">
                <a:solidFill>
                  <a:srgbClr val="52686A"/>
                </a:solidFill>
                <a:latin typeface="Arial"/>
                <a:ea typeface="Arial"/>
                <a:cs typeface="Arial"/>
              </a:rPr>
              <a:t xml:space="preserve">Complete the exit check on your handout.</a:t>
            </a:r>
          </a:p>
        </p:txBody>
      </p:sp>
      <p:pic>
        <p:nvPicPr>
          <p:cNvPr id="17" name=""/>
          <p:cNvPicPr>
            <a:picLocks xmlns:a="http://schemas.openxmlformats.org/drawingml/2006/main" noChangeAspect="1"/>
          </p:cNvPicPr>
          <p:nvPr/>
        </p:nvPicPr>
        <p:blipFill>
          <a:blip xmlns:r="http://schemas.openxmlformats.org/officeDocument/2006/relationships" xmlns:a="http://schemas.openxmlformats.org/drawingml/2006/main" r:embed="R45abe355bbf74f7e"/>
          <a:srcRect xmlns:a="http://schemas.openxmlformats.org/drawingml/2006/main" l="0" t="0" r="0" b="0"/>
          <a:stretch xmlns:a="http://schemas.openxmlformats.org/drawingml/2006/main">
            <a:fillRect l="0" t="0" r="0" b="0"/>
          </a:stretch>
        </p:blipFill>
        <p:spPr>
          <a:xfrm xmlns:a="http://schemas.openxmlformats.org/drawingml/2006/main">
            <a:off x="666750" y="1581150"/>
            <a:ext cx="4048125" cy="2924175"/>
          </a:xfrm>
          <a:prstGeom xmlns:a="http://schemas.openxmlformats.org/drawingml/2006/main" prst="rect">
            <a:avLst/>
          </a:prstGeom>
        </p:spPr>
      </p:pic>
      <p:sp>
        <p:nvSpPr>
          <p:cNvPr id="4" name="">
            <a:extLst xmlns:a="http://schemas.openxmlformats.org/drawingml/2006/main">
              <a:ext uri="{FF2B5EF4-FFF2-40B4-BE49-F238E27FC236}">
                <a16:creationId xmlns:a16="http://schemas.microsoft.com/office/drawing/2014/main" id="{5822C4BC-3DDF-4981-96D4-E549D514D123}"/>
              </a:ext>
            </a:extLst>
          </p:cNvPr>
          <p:cNvSpPr>
            <a:spLocks xmlns:a="http://schemas.openxmlformats.org/drawingml/2006/main" noGrp="1"/>
          </p:cNvSpPr>
          <p:nvPr/>
        </p:nvSpPr>
        <p:spPr>
          <a:xfrm xmlns:a="http://schemas.openxmlformats.org/drawingml/2006/main">
            <a:off x="4933950" y="1609725"/>
            <a:ext cx="476250" cy="476250"/>
          </a:xfrm>
          <a:prstGeom xmlns:a="http://schemas.openxmlformats.org/drawingml/2006/main" prst="ellipse">
            <a:avLst/>
          </a:prstGeom>
          <a:solidFill xmlns:a="http://schemas.openxmlformats.org/drawingml/2006/main">
            <a:srgbClr val="133D40"/>
          </a:solidFill>
          <a:ln xmlns:a="http://schemas.openxmlformats.org/drawingml/2006/main" w="0">
            <a:noFill/>
          </a:ln>
        </p:spPr>
      </p:sp>
      <p:sp>
        <p:nvSpPr>
          <p:cNvPr id="5" name="text-4">
            <a:extLst xmlns:a="http://schemas.openxmlformats.org/drawingml/2006/main">
              <a:ext uri="{FF2B5EF4-FFF2-40B4-BE49-F238E27FC236}">
                <a16:creationId xmlns:a16="http://schemas.microsoft.com/office/drawing/2014/main" id="{6CAFFD0D-ECBF-4AF5-B0D9-FC23E3E744DE}"/>
              </a:ext>
            </a:extLst>
          </p:cNvPr>
          <p:cNvSpPr>
            <a:spLocks xmlns:a="http://schemas.openxmlformats.org/drawingml/2006/main" noGrp="1"/>
          </p:cNvSpPr>
          <p:nvPr/>
        </p:nvSpPr>
        <p:spPr>
          <a:xfrm xmlns:a="http://schemas.openxmlformats.org/drawingml/2006/main">
            <a:off x="4972050" y="1647825"/>
            <a:ext cx="428625" cy="4286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ctr">
              <a:lnSpc>
                <a:spcPct val="106000"/>
              </a:lnSpc>
              <a:buNone/>
              <a:defRPr sz="2100" b="1">
                <a:solidFill>
                  <a:srgbClr val="FFFFFF"/>
                </a:solidFill>
                <a:latin typeface="Arial"/>
                <a:ea typeface="Arial"/>
                <a:cs typeface="Arial"/>
              </a:defRPr>
            </a:pPr>
            <a:r>
              <a:rPr sz="2100" b="1">
                <a:solidFill>
                  <a:srgbClr val="FFFFFF"/>
                </a:solidFill>
                <a:latin typeface="Arial"/>
                <a:ea typeface="Arial"/>
                <a:cs typeface="Arial"/>
              </a:rPr>
              <a:t xml:space="preserve">1</a:t>
            </a:r>
          </a:p>
        </p:txBody>
      </p:sp>
      <p:sp>
        <p:nvSpPr>
          <p:cNvPr id="6" name="text-5">
            <a:extLst xmlns:a="http://schemas.openxmlformats.org/drawingml/2006/main">
              <a:ext uri="{FF2B5EF4-FFF2-40B4-BE49-F238E27FC236}">
                <a16:creationId xmlns:a16="http://schemas.microsoft.com/office/drawing/2014/main" id="{09A53EC9-6899-4486-9C6E-F3E121A7F819}"/>
              </a:ext>
            </a:extLst>
          </p:cNvPr>
          <p:cNvSpPr>
            <a:spLocks xmlns:a="http://schemas.openxmlformats.org/drawingml/2006/main" noGrp="1"/>
          </p:cNvSpPr>
          <p:nvPr/>
        </p:nvSpPr>
        <p:spPr>
          <a:xfrm xmlns:a="http://schemas.openxmlformats.org/drawingml/2006/main">
            <a:off x="5629275" y="1600200"/>
            <a:ext cx="5572125" cy="90487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2550" b="1">
                <a:solidFill>
                  <a:srgbClr val="19353B"/>
                </a:solidFill>
                <a:latin typeface="Arial"/>
                <a:ea typeface="Arial"/>
                <a:cs typeface="Arial"/>
              </a:defRPr>
            </a:pPr>
            <a:r>
              <a:rPr sz="2550" b="1">
                <a:solidFill>
                  <a:srgbClr val="19353B"/>
                </a:solidFill>
                <a:latin typeface="Arial"/>
                <a:ea typeface="Arial"/>
                <a:cs typeface="Arial"/>
              </a:rPr>
              <a:t xml:space="preserve">Name one visible feature.</a:t>
            </a:r>
          </a:p>
          <a:p xmlns:a="http://schemas.openxmlformats.org/drawingml/2006/main">
            <a:pPr algn="l">
              <a:lnSpc>
                <a:spcPct val="106000"/>
              </a:lnSpc>
              <a:buNone/>
              <a:defRPr sz="2550" b="1">
                <a:solidFill>
                  <a:srgbClr val="19353B"/>
                </a:solidFill>
                <a:latin typeface="Arial"/>
                <a:ea typeface="Arial"/>
                <a:cs typeface="Arial"/>
              </a:defRPr>
            </a:pPr>
            <a:r>
              <a:rPr sz="2550" b="1">
                <a:solidFill>
                  <a:srgbClr val="19353B"/>
                </a:solidFill>
                <a:latin typeface="Arial"/>
                <a:ea typeface="Arial"/>
                <a:cs typeface="Arial"/>
              </a:rPr>
              <a:t xml:space="preserve">What could it help people do?</a:t>
            </a:r>
          </a:p>
        </p:txBody>
      </p:sp>
      <p:sp>
        <p:nvSpPr>
          <p:cNvPr id="7" name="">
            <a:extLst xmlns:a="http://schemas.openxmlformats.org/drawingml/2006/main">
              <a:ext uri="{FF2B5EF4-FFF2-40B4-BE49-F238E27FC236}">
                <a16:creationId xmlns:a16="http://schemas.microsoft.com/office/drawing/2014/main" id="{F59C415B-38C0-4154-BC32-7C9214E74050}"/>
              </a:ext>
            </a:extLst>
          </p:cNvPr>
          <p:cNvSpPr>
            <a:spLocks xmlns:a="http://schemas.openxmlformats.org/drawingml/2006/main" noGrp="1"/>
          </p:cNvSpPr>
          <p:nvPr/>
        </p:nvSpPr>
        <p:spPr>
          <a:xfrm xmlns:a="http://schemas.openxmlformats.org/drawingml/2006/main" flipV="0">
            <a:off x="5629275" y="2714625"/>
            <a:ext cx="5400675" cy="0"/>
          </a:xfrm>
          <a:prstGeom xmlns:a="http://schemas.openxmlformats.org/drawingml/2006/main" prst="line">
            <a:avLst/>
          </a:prstGeom>
          <a:noFill xmlns:a="http://schemas.openxmlformats.org/drawingml/2006/main"/>
          <a:ln xmlns:a="http://schemas.openxmlformats.org/drawingml/2006/main" w="19050">
            <a:solidFill>
              <a:srgbClr val="C7CFCA"/>
            </a:solidFill>
            <a:prstDash val="solid"/>
          </a:ln>
        </p:spPr>
      </p:sp>
      <p:sp>
        <p:nvSpPr>
          <p:cNvPr id="8" name="">
            <a:extLst xmlns:a="http://schemas.openxmlformats.org/drawingml/2006/main">
              <a:ext uri="{FF2B5EF4-FFF2-40B4-BE49-F238E27FC236}">
                <a16:creationId xmlns:a16="http://schemas.microsoft.com/office/drawing/2014/main" id="{2E576C86-4868-4B92-9364-90C5CB1BF936}"/>
              </a:ext>
            </a:extLst>
          </p:cNvPr>
          <p:cNvSpPr>
            <a:spLocks xmlns:a="http://schemas.openxmlformats.org/drawingml/2006/main" noGrp="1"/>
          </p:cNvSpPr>
          <p:nvPr/>
        </p:nvSpPr>
        <p:spPr>
          <a:xfrm xmlns:a="http://schemas.openxmlformats.org/drawingml/2006/main">
            <a:off x="4933950" y="3257550"/>
            <a:ext cx="476250" cy="476250"/>
          </a:xfrm>
          <a:prstGeom xmlns:a="http://schemas.openxmlformats.org/drawingml/2006/main" prst="ellipse">
            <a:avLst/>
          </a:prstGeom>
          <a:solidFill xmlns:a="http://schemas.openxmlformats.org/drawingml/2006/main">
            <a:srgbClr val="C9A560"/>
          </a:solidFill>
          <a:ln xmlns:a="http://schemas.openxmlformats.org/drawingml/2006/main" w="0">
            <a:noFill/>
          </a:ln>
        </p:spPr>
      </p:sp>
      <p:sp>
        <p:nvSpPr>
          <p:cNvPr id="9" name="text-8">
            <a:extLst xmlns:a="http://schemas.openxmlformats.org/drawingml/2006/main">
              <a:ext uri="{FF2B5EF4-FFF2-40B4-BE49-F238E27FC236}">
                <a16:creationId xmlns:a16="http://schemas.microsoft.com/office/drawing/2014/main" id="{15818645-D52A-4650-8B0F-020EA23DDC12}"/>
              </a:ext>
            </a:extLst>
          </p:cNvPr>
          <p:cNvSpPr>
            <a:spLocks xmlns:a="http://schemas.openxmlformats.org/drawingml/2006/main" noGrp="1"/>
          </p:cNvSpPr>
          <p:nvPr/>
        </p:nvSpPr>
        <p:spPr>
          <a:xfrm xmlns:a="http://schemas.openxmlformats.org/drawingml/2006/main">
            <a:off x="4972050" y="3295650"/>
            <a:ext cx="428625" cy="4286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ctr">
              <a:lnSpc>
                <a:spcPct val="106000"/>
              </a:lnSpc>
              <a:buNone/>
              <a:defRPr sz="2100" b="1">
                <a:solidFill>
                  <a:srgbClr val="FFFFFF"/>
                </a:solidFill>
                <a:latin typeface="Arial"/>
                <a:ea typeface="Arial"/>
                <a:cs typeface="Arial"/>
              </a:defRPr>
            </a:pPr>
            <a:r>
              <a:rPr sz="2100" b="1">
                <a:solidFill>
                  <a:srgbClr val="FFFFFF"/>
                </a:solidFill>
                <a:latin typeface="Arial"/>
                <a:ea typeface="Arial"/>
                <a:cs typeface="Arial"/>
              </a:rPr>
              <a:t xml:space="preserve">2</a:t>
            </a:r>
          </a:p>
        </p:txBody>
      </p:sp>
      <p:sp>
        <p:nvSpPr>
          <p:cNvPr id="10" name="text-9">
            <a:extLst xmlns:a="http://schemas.openxmlformats.org/drawingml/2006/main">
              <a:ext uri="{FF2B5EF4-FFF2-40B4-BE49-F238E27FC236}">
                <a16:creationId xmlns:a16="http://schemas.microsoft.com/office/drawing/2014/main" id="{BF13F046-D0E7-4D84-AEDC-1550558CB854}"/>
              </a:ext>
            </a:extLst>
          </p:cNvPr>
          <p:cNvSpPr>
            <a:spLocks xmlns:a="http://schemas.openxmlformats.org/drawingml/2006/main" noGrp="1"/>
          </p:cNvSpPr>
          <p:nvPr/>
        </p:nvSpPr>
        <p:spPr>
          <a:xfrm xmlns:a="http://schemas.openxmlformats.org/drawingml/2006/main">
            <a:off x="5629275" y="3295650"/>
            <a:ext cx="5572125" cy="4381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2400" b="1">
                <a:solidFill>
                  <a:srgbClr val="19353B"/>
                </a:solidFill>
                <a:latin typeface="Arial"/>
                <a:ea typeface="Arial"/>
                <a:cs typeface="Arial"/>
              </a:defRPr>
            </a:pPr>
            <a:r>
              <a:rPr sz="2400" b="1">
                <a:solidFill>
                  <a:srgbClr val="19353B"/>
                </a:solidFill>
                <a:latin typeface="Arial"/>
                <a:ea typeface="Arial"/>
                <a:cs typeface="Arial"/>
              </a:rPr>
              <a:t xml:space="preserve">Put these in order from earliest to latest:</a:t>
            </a:r>
          </a:p>
        </p:txBody>
      </p:sp>
      <p:sp>
        <p:nvSpPr>
          <p:cNvPr id="11" name="text-10">
            <a:extLst xmlns:a="http://schemas.openxmlformats.org/drawingml/2006/main">
              <a:ext uri="{FF2B5EF4-FFF2-40B4-BE49-F238E27FC236}">
                <a16:creationId xmlns:a16="http://schemas.microsoft.com/office/drawing/2014/main" id="{BEC1E2E0-3B50-478B-AE12-B1B4D3C0A428}"/>
              </a:ext>
            </a:extLst>
          </p:cNvPr>
          <p:cNvSpPr>
            <a:spLocks xmlns:a="http://schemas.openxmlformats.org/drawingml/2006/main" noGrp="1"/>
          </p:cNvSpPr>
          <p:nvPr/>
        </p:nvSpPr>
        <p:spPr>
          <a:xfrm xmlns:a="http://schemas.openxmlformats.org/drawingml/2006/main">
            <a:off x="5629275" y="4010025"/>
            <a:ext cx="5572125" cy="4286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2850" b="1">
                <a:solidFill>
                  <a:srgbClr val="19353B"/>
                </a:solidFill>
                <a:latin typeface="Arial"/>
                <a:ea typeface="Arial"/>
                <a:cs typeface="Arial"/>
              </a:defRPr>
            </a:pPr>
            <a:r>
              <a:rPr sz="2850" b="1">
                <a:solidFill>
                  <a:srgbClr val="19353B"/>
                </a:solidFill>
                <a:latin typeface="Arial"/>
                <a:ea typeface="Arial"/>
                <a:cs typeface="Arial"/>
              </a:rPr>
              <a:t xml:space="preserve">Han     Ming     Qin</a:t>
            </a:r>
          </a:p>
        </p:txBody>
      </p:sp>
      <p:sp>
        <p:nvSpPr>
          <p:cNvPr id="12" name="text-11">
            <a:extLst xmlns:a="http://schemas.openxmlformats.org/drawingml/2006/main">
              <a:ext uri="{FF2B5EF4-FFF2-40B4-BE49-F238E27FC236}">
                <a16:creationId xmlns:a16="http://schemas.microsoft.com/office/drawing/2014/main" id="{9586FA1B-7E57-4863-BDAD-8F47F29E4E63}"/>
              </a:ext>
            </a:extLst>
          </p:cNvPr>
          <p:cNvSpPr>
            <a:spLocks xmlns:a="http://schemas.openxmlformats.org/drawingml/2006/main" noGrp="1"/>
          </p:cNvSpPr>
          <p:nvPr/>
        </p:nvSpPr>
        <p:spPr>
          <a:xfrm xmlns:a="http://schemas.openxmlformats.org/drawingml/2006/main">
            <a:off x="666750" y="5219700"/>
            <a:ext cx="10477500" cy="762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2325" b="0">
                <a:solidFill>
                  <a:srgbClr val="19353B"/>
                </a:solidFill>
                <a:latin typeface="Arial"/>
                <a:ea typeface="Arial"/>
                <a:cs typeface="Arial"/>
              </a:defRPr>
            </a:pPr>
            <a:r>
              <a:rPr sz="2325" b="0">
                <a:solidFill>
                  <a:srgbClr val="19353B"/>
                </a:solidFill>
                <a:latin typeface="Arial"/>
                <a:ea typeface="Arial"/>
                <a:cs typeface="Arial"/>
              </a:rPr>
              <a:t xml:space="preserve">One last line: The wall alone could not guarantee safety because ____________.</a:t>
            </a:r>
          </a:p>
        </p:txBody>
      </p:sp>
      <p:sp>
        <p:nvSpPr>
          <p:cNvPr id="13" name="credit">
            <a:extLst xmlns:a="http://schemas.openxmlformats.org/drawingml/2006/main">
              <a:ext uri="{FF2B5EF4-FFF2-40B4-BE49-F238E27FC236}">
                <a16:creationId xmlns:a16="http://schemas.microsoft.com/office/drawing/2014/main" id="{F58AB741-DF30-4BB7-98E6-91CABE9BEF1E}"/>
              </a:ext>
            </a:extLst>
          </p:cNvPr>
          <p:cNvSpPr>
            <a:spLocks xmlns:a="http://schemas.openxmlformats.org/drawingml/2006/main" noGrp="1"/>
          </p:cNvSpPr>
          <p:nvPr/>
        </p:nvSpPr>
        <p:spPr>
          <a:xfrm xmlns:a="http://schemas.openxmlformats.org/drawingml/2006/main">
            <a:off x="457200" y="6486525"/>
            <a:ext cx="9286875" cy="2000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1050" b="0">
                <a:solidFill>
                  <a:srgbClr val="52686A"/>
                </a:solidFill>
                <a:latin typeface="Arial"/>
                <a:ea typeface="Arial"/>
                <a:cs typeface="Arial"/>
              </a:defRPr>
            </a:pPr>
            <a:r>
              <a:rPr sz="1050" b="0">
                <a:solidFill>
                  <a:srgbClr val="52686A"/>
                </a:solidFill>
                <a:latin typeface="Arial"/>
                <a:ea typeface="Arial"/>
                <a:cs typeface="Arial"/>
              </a:rPr>
              <a:t xml:space="preserve">Badaling photograph: Robysan, 2006, CC BY-SA 3.0.</a:t>
            </a:r>
          </a:p>
        </p:txBody>
      </p:sp>
      <p:sp>
        <p:nvSpPr>
          <p:cNvPr id="14" name="page-marker">
            <a:extLst xmlns:a="http://schemas.openxmlformats.org/drawingml/2006/main">
              <a:ext uri="{FF2B5EF4-FFF2-40B4-BE49-F238E27FC236}">
                <a16:creationId xmlns:a16="http://schemas.microsoft.com/office/drawing/2014/main" id="{E362CA2C-5CDE-4022-A3B3-A433B82720C6}"/>
              </a:ext>
            </a:extLst>
          </p:cNvPr>
          <p:cNvSpPr>
            <a:spLocks xmlns:a="http://schemas.openxmlformats.org/drawingml/2006/main" noGrp="1"/>
          </p:cNvSpPr>
          <p:nvPr/>
        </p:nvSpPr>
        <p:spPr>
          <a:xfrm xmlns:a="http://schemas.openxmlformats.org/drawingml/2006/main">
            <a:off x="9048750" y="6486525"/>
            <a:ext cx="2724150" cy="21907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r">
              <a:lnSpc>
                <a:spcPct val="106000"/>
              </a:lnSpc>
              <a:buNone/>
              <a:defRPr sz="1125" b="0">
                <a:solidFill>
                  <a:srgbClr val="52686A"/>
                </a:solidFill>
                <a:latin typeface="Arial"/>
                <a:ea typeface="Arial"/>
                <a:cs typeface="Arial"/>
              </a:defRPr>
            </a:pPr>
            <a:r>
              <a:rPr sz="1125" b="0">
                <a:solidFill>
                  <a:srgbClr val="52686A"/>
                </a:solidFill>
                <a:latin typeface="Arial"/>
                <a:ea typeface="Arial"/>
                <a:cs typeface="Arial"/>
              </a:rPr>
              <a:t xml:space="preserve">20  China History Studio  v2.3</a:t>
            </a:r>
          </a:p>
        </p:txBody>
      </p:sp>
    </p:spTree>
    <p:extLst>
      <p:ext uri="{BB962C8B-B14F-4D97-AF65-F5344CB8AC3E}">
        <p14:creationId xmlns:p14="http://schemas.microsoft.com/office/powerpoint/2010/main" val="1367337390"/>
      </p:ext>
    </p:extLst>
  </p:cSld>
</p:sld>
</file>

<file path=ppt/slides/slide3.xml><?xml version="1.0" encoding="utf-8"?>
<p:sld xmlns:p="http://schemas.openxmlformats.org/presentationml/2006/main">
  <p:cSld>
    <p:bg>
      <p:bgPr>
        <a:solidFill xmlns:a="http://schemas.openxmlformats.org/drawingml/2006/main">
          <a:srgbClr val="F5F1E7"/>
        </a:solidFill>
      </p:bgPr>
    </p:bg>
    <p:spTree>
      <p:nvGrpSpPr>
        <p:cNvPr id="1" name=""/>
        <p:cNvGrpSpPr/>
        <p:nvPr/>
      </p:nvGrpSpPr>
      <p:grpSpPr>
        <a:xfrm xmlns:a="http://schemas.openxmlformats.org/drawingml/2006/main"/>
      </p:grpSpPr>
      <p:sp>
        <p:nvSpPr>
          <p:cNvPr id="149" name="slide-title">
            <a:extLst xmlns:a="http://schemas.openxmlformats.org/drawingml/2006/main">
              <a:ext uri="{FF2B5EF4-FFF2-40B4-BE49-F238E27FC236}">
                <a16:creationId xmlns:a16="http://schemas.microsoft.com/office/drawing/2014/main" id="{2C176EF9-2690-4E02-BD22-FE772AA612FE}"/>
              </a:ext>
            </a:extLst>
          </p:cNvPr>
          <p:cNvSpPr>
            <a:spLocks xmlns:a="http://schemas.openxmlformats.org/drawingml/2006/main" noGrp="1"/>
          </p:cNvSpPr>
          <p:nvPr/>
        </p:nvSpPr>
        <p:spPr>
          <a:xfrm xmlns:a="http://schemas.openxmlformats.org/drawingml/2006/main">
            <a:off x="457200" y="285750"/>
            <a:ext cx="11277600" cy="6858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4050" b="0">
                <a:solidFill>
                  <a:srgbClr val="19353B"/>
                </a:solidFill>
                <a:latin typeface="Georgia"/>
                <a:ea typeface="Georgia"/>
                <a:cs typeface="Georgia"/>
              </a:defRPr>
            </a:pPr>
            <a:r>
              <a:rPr sz="4050" b="0">
                <a:solidFill>
                  <a:srgbClr val="19353B"/>
                </a:solidFill>
                <a:latin typeface="Georgia"/>
                <a:ea typeface="Georgia"/>
                <a:cs typeface="Georgia"/>
              </a:rPr>
              <a:t xml:space="preserve">Where are the three sites?</a:t>
            </a:r>
          </a:p>
        </p:txBody>
      </p:sp>
      <p:sp>
        <p:nvSpPr>
          <p:cNvPr id="2" name="slide-subtitle">
            <a:extLst xmlns:a="http://schemas.openxmlformats.org/drawingml/2006/main">
              <a:ext uri="{FF2B5EF4-FFF2-40B4-BE49-F238E27FC236}">
                <a16:creationId xmlns:a16="http://schemas.microsoft.com/office/drawing/2014/main" id="{937A1308-4B21-401F-9560-FE32C78453D4}"/>
              </a:ext>
            </a:extLst>
          </p:cNvPr>
          <p:cNvSpPr>
            <a:spLocks xmlns:a="http://schemas.openxmlformats.org/drawingml/2006/main" noGrp="1"/>
          </p:cNvSpPr>
          <p:nvPr/>
        </p:nvSpPr>
        <p:spPr>
          <a:xfrm xmlns:a="http://schemas.openxmlformats.org/drawingml/2006/main">
            <a:off x="476250" y="971550"/>
            <a:ext cx="11220450" cy="4000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2025" b="0">
                <a:solidFill>
                  <a:srgbClr val="52686A"/>
                </a:solidFill>
                <a:latin typeface="Arial"/>
                <a:ea typeface="Arial"/>
                <a:cs typeface="Arial"/>
              </a:defRPr>
            </a:pPr>
            <a:r>
              <a:rPr sz="2025" b="0">
                <a:solidFill>
                  <a:srgbClr val="52686A"/>
                </a:solidFill>
                <a:latin typeface="Arial"/>
                <a:ea typeface="Arial"/>
                <a:cs typeface="Arial"/>
              </a:rPr>
              <a:t xml:space="preserve">Use the world locator, then compare east and west.</a:t>
            </a:r>
          </a:p>
        </p:txBody>
      </p:sp>
      <p:sp>
        <p:nvSpPr>
          <p:cNvPr id="3" name="">
            <a:extLst xmlns:a="http://schemas.openxmlformats.org/drawingml/2006/main">
              <a:ext uri="{FF2B5EF4-FFF2-40B4-BE49-F238E27FC236}">
                <a16:creationId xmlns:a16="http://schemas.microsoft.com/office/drawing/2014/main" id="{EC7B2B0E-F5E0-4B19-BF1F-B564E6A5A5EC}"/>
              </a:ext>
            </a:extLst>
          </p:cNvPr>
          <p:cNvSpPr>
            <a:spLocks xmlns:a="http://schemas.openxmlformats.org/drawingml/2006/main" noGrp="1"/>
          </p:cNvSpPr>
          <p:nvPr/>
        </p:nvSpPr>
        <p:spPr>
          <a:xfrm xmlns:a="http://schemas.openxmlformats.org/drawingml/2006/main">
            <a:off x="400050" y="1533525"/>
            <a:ext cx="8143875" cy="3429000"/>
          </a:xfrm>
          <a:prstGeom xmlns:a="http://schemas.openxmlformats.org/drawingml/2006/main" prst="rect">
            <a:avLst/>
          </a:prstGeom>
          <a:solidFill xmlns:a="http://schemas.openxmlformats.org/drawingml/2006/main">
            <a:srgbClr val="DDEBF0"/>
          </a:solidFill>
          <a:ln xmlns:a="http://schemas.openxmlformats.org/drawingml/2006/main" w="0">
            <a:noFill/>
          </a:ln>
        </p:spPr>
      </p:sp>
      <p:sp>
        <p:nvSpPr>
          <p:cNvPr id="4" name="">
            <a:extLst xmlns:a="http://schemas.openxmlformats.org/drawingml/2006/main">
              <a:ext uri="{FF2B5EF4-FFF2-40B4-BE49-F238E27FC236}">
                <a16:creationId xmlns:a16="http://schemas.microsoft.com/office/drawing/2014/main" id="{B295E3B1-D125-40E8-83AE-C1473A1BC5F1}"/>
              </a:ext>
            </a:extLst>
          </p:cNvPr>
          <p:cNvSpPr>
            <a:spLocks xmlns:a="http://schemas.openxmlformats.org/drawingml/2006/main" noGrp="1"/>
          </p:cNvSpPr>
          <p:nvPr/>
        </p:nvSpPr>
        <p:spPr>
          <a:xfrm xmlns:a="http://schemas.openxmlformats.org/drawingml/2006/main">
            <a:off x="400050" y="1533525"/>
            <a:ext cx="8143875" cy="3429000"/>
          </a:xfrm>
          <a:custGeom xmlns:a="http://schemas.openxmlformats.org/drawingml/2006/main">
            <a:pathLst>
              <a:path w="8143875" h="3429000">
                <a:moveTo>
                  <a:pt x="8143875" y="0"/>
                </a:moveTo>
                <a:lnTo>
                  <a:pt x="8143875" y="1837547"/>
                </a:lnTo>
                <a:lnTo>
                  <a:pt x="8077242" y="1815543"/>
                </a:lnTo>
                <a:lnTo>
                  <a:pt x="8051395" y="1849481"/>
                </a:lnTo>
                <a:lnTo>
                  <a:pt x="7988569" y="1864451"/>
                </a:lnTo>
                <a:lnTo>
                  <a:pt x="7981022" y="1830490"/>
                </a:lnTo>
                <a:lnTo>
                  <a:pt x="7925507" y="1813957"/>
                </a:lnTo>
                <a:lnTo>
                  <a:pt x="7867901" y="1785196"/>
                </a:lnTo>
                <a:lnTo>
                  <a:pt x="7926580" y="1705743"/>
                </a:lnTo>
                <a:lnTo>
                  <a:pt x="7977124" y="1684560"/>
                </a:lnTo>
                <a:lnTo>
                  <a:pt x="7958039" y="1651570"/>
                </a:lnTo>
                <a:lnTo>
                  <a:pt x="8012441" y="1554261"/>
                </a:lnTo>
                <a:lnTo>
                  <a:pt x="7998380" y="1524729"/>
                </a:lnTo>
                <a:lnTo>
                  <a:pt x="7873303" y="1505100"/>
                </a:lnTo>
                <a:lnTo>
                  <a:pt x="7772190" y="1456688"/>
                </a:lnTo>
                <a:lnTo>
                  <a:pt x="7472579" y="1509143"/>
                </a:lnTo>
                <a:lnTo>
                  <a:pt x="7314814" y="1593498"/>
                </a:lnTo>
                <a:lnTo>
                  <a:pt x="7084033" y="1642758"/>
                </a:lnTo>
                <a:lnTo>
                  <a:pt x="7197926" y="1559130"/>
                </a:lnTo>
                <a:lnTo>
                  <a:pt x="7153085" y="1488853"/>
                </a:lnTo>
                <a:lnTo>
                  <a:pt x="7322780" y="1367542"/>
                </a:lnTo>
                <a:lnTo>
                  <a:pt x="7209580" y="1272976"/>
                </a:lnTo>
                <a:lnTo>
                  <a:pt x="7022737" y="1336677"/>
                </a:lnTo>
                <a:lnTo>
                  <a:pt x="6780785" y="1462185"/>
                </a:lnTo>
                <a:lnTo>
                  <a:pt x="6648724" y="1578726"/>
                </a:lnTo>
                <a:lnTo>
                  <a:pt x="6438532" y="1587395"/>
                </a:lnTo>
                <a:lnTo>
                  <a:pt x="6329230" y="1671607"/>
                </a:lnTo>
                <a:lnTo>
                  <a:pt x="6442168" y="1793634"/>
                </a:lnTo>
                <a:lnTo>
                  <a:pt x="6617605" y="1823275"/>
                </a:lnTo>
                <a:lnTo>
                  <a:pt x="6624760" y="1904271"/>
                </a:lnTo>
                <a:lnTo>
                  <a:pt x="6794324" y="1956967"/>
                </a:lnTo>
                <a:lnTo>
                  <a:pt x="7034483" y="1828111"/>
                </a:lnTo>
                <a:lnTo>
                  <a:pt x="7224754" y="1898388"/>
                </a:lnTo>
                <a:lnTo>
                  <a:pt x="7363330" y="1903180"/>
                </a:lnTo>
                <a:lnTo>
                  <a:pt x="7398085" y="1997713"/>
                </a:lnTo>
                <a:lnTo>
                  <a:pt x="7094667" y="2048141"/>
                </a:lnTo>
                <a:lnTo>
                  <a:pt x="6994535" y="2145559"/>
                </a:lnTo>
                <a:lnTo>
                  <a:pt x="6786135" y="2236083"/>
                </a:lnTo>
                <a:lnTo>
                  <a:pt x="6676114" y="2362416"/>
                </a:lnTo>
                <a:lnTo>
                  <a:pt x="6906751" y="2461576"/>
                </a:lnTo>
                <a:lnTo>
                  <a:pt x="6990977" y="2639119"/>
                </a:lnTo>
                <a:lnTo>
                  <a:pt x="7121417" y="2804502"/>
                </a:lnTo>
                <a:lnTo>
                  <a:pt x="7266926" y="2943107"/>
                </a:lnTo>
                <a:lnTo>
                  <a:pt x="7263459" y="3077206"/>
                </a:lnTo>
                <a:lnTo>
                  <a:pt x="7128951" y="3126466"/>
                </a:lnTo>
                <a:lnTo>
                  <a:pt x="7180214" y="3222740"/>
                </a:lnTo>
                <a:lnTo>
                  <a:pt x="7306364" y="3278752"/>
                </a:lnTo>
                <a:lnTo>
                  <a:pt x="7273440" y="3425729"/>
                </a:lnTo>
                <a:lnTo>
                  <a:pt x="7272195" y="3429000"/>
                </a:lnTo>
                <a:lnTo>
                  <a:pt x="0" y="3429000"/>
                </a:lnTo>
                <a:lnTo>
                  <a:pt x="0" y="0"/>
                </a:lnTo>
                <a:close/>
              </a:path>
            </a:pathLst>
          </a:custGeom>
          <a:solidFill xmlns:a="http://schemas.openxmlformats.org/drawingml/2006/main">
            <a:srgbClr val="DCE3D8"/>
          </a:solidFill>
          <a:ln xmlns:a="http://schemas.openxmlformats.org/drawingml/2006/main" w="7620">
            <a:solidFill>
              <a:srgbClr val="AEBBB8"/>
            </a:solidFill>
          </a:ln>
        </p:spPr>
      </p:sp>
      <p:sp>
        <p:nvSpPr>
          <p:cNvPr id="5" name="text-4">
            <a:extLst xmlns:a="http://schemas.openxmlformats.org/drawingml/2006/main">
              <a:ext uri="{FF2B5EF4-FFF2-40B4-BE49-F238E27FC236}">
                <a16:creationId xmlns:a16="http://schemas.microsoft.com/office/drawing/2014/main" id="{8D22E0EA-8E32-404E-BCDD-C43BD0EDBECF}"/>
              </a:ext>
            </a:extLst>
          </p:cNvPr>
          <p:cNvSpPr>
            <a:spLocks xmlns:a="http://schemas.openxmlformats.org/drawingml/2006/main" noGrp="1"/>
          </p:cNvSpPr>
          <p:nvPr/>
        </p:nvSpPr>
        <p:spPr>
          <a:xfrm xmlns:a="http://schemas.openxmlformats.org/drawingml/2006/main">
            <a:off x="2761774" y="3179445"/>
            <a:ext cx="3664744" cy="381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2250" b="1">
                <a:solidFill>
                  <a:srgbClr val="52686A"/>
                </a:solidFill>
                <a:latin typeface="Arial"/>
                <a:ea typeface="Arial"/>
                <a:cs typeface="Arial"/>
              </a:defRPr>
            </a:pPr>
            <a:r>
              <a:rPr sz="2250" b="1">
                <a:solidFill>
                  <a:srgbClr val="52686A"/>
                </a:solidFill>
                <a:latin typeface="Arial"/>
                <a:ea typeface="Arial"/>
                <a:cs typeface="Arial"/>
              </a:rPr>
              <a:t xml:space="preserve">NORTHERN CHINA</a:t>
            </a:r>
          </a:p>
        </p:txBody>
      </p:sp>
      <p:sp>
        <p:nvSpPr>
          <p:cNvPr id="6" name="">
            <a:extLst xmlns:a="http://schemas.openxmlformats.org/drawingml/2006/main">
              <a:ext uri="{FF2B5EF4-FFF2-40B4-BE49-F238E27FC236}">
                <a16:creationId xmlns:a16="http://schemas.microsoft.com/office/drawing/2014/main" id="{75CA8FE6-68EC-4272-A433-5056527FB2D6}"/>
              </a:ext>
            </a:extLst>
          </p:cNvPr>
          <p:cNvSpPr>
            <a:spLocks xmlns:a="http://schemas.openxmlformats.org/drawingml/2006/main" noGrp="1"/>
          </p:cNvSpPr>
          <p:nvPr/>
        </p:nvSpPr>
        <p:spPr>
          <a:xfrm xmlns:a="http://schemas.openxmlformats.org/drawingml/2006/main">
            <a:off x="1598631" y="2865405"/>
            <a:ext cx="95250" cy="95250"/>
          </a:xfrm>
          <a:prstGeom xmlns:a="http://schemas.openxmlformats.org/drawingml/2006/main" prst="ellipse">
            <a:avLst/>
          </a:prstGeom>
          <a:solidFill xmlns:a="http://schemas.openxmlformats.org/drawingml/2006/main">
            <a:srgbClr val="C9A560"/>
          </a:solidFill>
          <a:ln xmlns:a="http://schemas.openxmlformats.org/drawingml/2006/main" w="9525">
            <a:solidFill>
              <a:srgbClr val="19353B"/>
            </a:solidFill>
          </a:ln>
        </p:spPr>
      </p:sp>
      <p:sp>
        <p:nvSpPr>
          <p:cNvPr id="7" name="">
            <a:extLst xmlns:a="http://schemas.openxmlformats.org/drawingml/2006/main">
              <a:ext uri="{FF2B5EF4-FFF2-40B4-BE49-F238E27FC236}">
                <a16:creationId xmlns:a16="http://schemas.microsoft.com/office/drawing/2014/main" id="{95226176-AB18-4FED-83CC-94713AEE0010}"/>
              </a:ext>
            </a:extLst>
          </p:cNvPr>
          <p:cNvSpPr>
            <a:spLocks xmlns:a="http://schemas.openxmlformats.org/drawingml/2006/main" noGrp="1"/>
          </p:cNvSpPr>
          <p:nvPr/>
        </p:nvSpPr>
        <p:spPr>
          <a:xfrm xmlns:a="http://schemas.openxmlformats.org/drawingml/2006/main">
            <a:off x="6357461" y="2864719"/>
            <a:ext cx="95250" cy="95250"/>
          </a:xfrm>
          <a:prstGeom xmlns:a="http://schemas.openxmlformats.org/drawingml/2006/main" prst="ellipse">
            <a:avLst/>
          </a:prstGeom>
          <a:solidFill xmlns:a="http://schemas.openxmlformats.org/drawingml/2006/main">
            <a:srgbClr val="C9A560"/>
          </a:solidFill>
          <a:ln xmlns:a="http://schemas.openxmlformats.org/drawingml/2006/main" w="9525">
            <a:solidFill>
              <a:srgbClr val="19353B"/>
            </a:solidFill>
          </a:ln>
        </p:spPr>
      </p:sp>
      <p:sp>
        <p:nvSpPr>
          <p:cNvPr id="8" name="">
            <a:extLst xmlns:a="http://schemas.openxmlformats.org/drawingml/2006/main">
              <a:ext uri="{FF2B5EF4-FFF2-40B4-BE49-F238E27FC236}">
                <a16:creationId xmlns:a16="http://schemas.microsoft.com/office/drawing/2014/main" id="{AC75B471-B1A2-4C9D-B761-9A7C841076BB}"/>
              </a:ext>
            </a:extLst>
          </p:cNvPr>
          <p:cNvSpPr>
            <a:spLocks xmlns:a="http://schemas.openxmlformats.org/drawingml/2006/main" noGrp="1"/>
          </p:cNvSpPr>
          <p:nvPr/>
        </p:nvSpPr>
        <p:spPr>
          <a:xfrm xmlns:a="http://schemas.openxmlformats.org/drawingml/2006/main">
            <a:off x="6616779" y="2806967"/>
            <a:ext cx="95250" cy="95250"/>
          </a:xfrm>
          <a:prstGeom xmlns:a="http://schemas.openxmlformats.org/drawingml/2006/main" prst="ellipse">
            <a:avLst/>
          </a:prstGeom>
          <a:solidFill xmlns:a="http://schemas.openxmlformats.org/drawingml/2006/main">
            <a:srgbClr val="C9A560"/>
          </a:solidFill>
          <a:ln xmlns:a="http://schemas.openxmlformats.org/drawingml/2006/main" w="9525">
            <a:solidFill>
              <a:srgbClr val="19353B"/>
            </a:solidFill>
          </a:ln>
        </p:spPr>
      </p:sp>
      <p:sp>
        <p:nvSpPr>
          <p:cNvPr id="9" name="">
            <a:extLst xmlns:a="http://schemas.openxmlformats.org/drawingml/2006/main">
              <a:ext uri="{FF2B5EF4-FFF2-40B4-BE49-F238E27FC236}">
                <a16:creationId xmlns:a16="http://schemas.microsoft.com/office/drawing/2014/main" id="{784F1F3E-3120-4F64-A03A-FDE27E5D65B9}"/>
              </a:ext>
            </a:extLst>
          </p:cNvPr>
          <p:cNvSpPr>
            <a:spLocks xmlns:a="http://schemas.openxmlformats.org/drawingml/2006/main" noGrp="1"/>
          </p:cNvSpPr>
          <p:nvPr/>
        </p:nvSpPr>
        <p:spPr>
          <a:xfrm xmlns:a="http://schemas.openxmlformats.org/drawingml/2006/main" flipV="1">
            <a:off x="895350" y="2913030"/>
            <a:ext cx="750906" cy="1089375"/>
          </a:xfrm>
          <a:prstGeom xmlns:a="http://schemas.openxmlformats.org/drawingml/2006/main" prst="line">
            <a:avLst/>
          </a:prstGeom>
          <a:noFill xmlns:a="http://schemas.openxmlformats.org/drawingml/2006/main"/>
          <a:ln xmlns:a="http://schemas.openxmlformats.org/drawingml/2006/main" w="19050">
            <a:solidFill>
              <a:srgbClr val="19353B"/>
            </a:solidFill>
            <a:prstDash val="solid"/>
          </a:ln>
        </p:spPr>
      </p:sp>
      <p:sp>
        <p:nvSpPr>
          <p:cNvPr id="10" name="text-9">
            <a:extLst xmlns:a="http://schemas.openxmlformats.org/drawingml/2006/main">
              <a:ext uri="{FF2B5EF4-FFF2-40B4-BE49-F238E27FC236}">
                <a16:creationId xmlns:a16="http://schemas.microsoft.com/office/drawing/2014/main" id="{B6E63879-70A8-4064-8013-048A5D2FE1E5}"/>
              </a:ext>
            </a:extLst>
          </p:cNvPr>
          <p:cNvSpPr>
            <a:spLocks xmlns:a="http://schemas.openxmlformats.org/drawingml/2006/main" noGrp="1"/>
          </p:cNvSpPr>
          <p:nvPr/>
        </p:nvSpPr>
        <p:spPr>
          <a:xfrm xmlns:a="http://schemas.openxmlformats.org/drawingml/2006/main">
            <a:off x="542925" y="4036695"/>
            <a:ext cx="2952750" cy="381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2400" b="1">
                <a:solidFill>
                  <a:srgbClr val="19353B"/>
                </a:solidFill>
                <a:latin typeface="Arial"/>
                <a:ea typeface="Arial"/>
                <a:cs typeface="Arial"/>
              </a:defRPr>
            </a:pPr>
            <a:r>
              <a:rPr sz="2400" b="1">
                <a:solidFill>
                  <a:srgbClr val="19353B"/>
                </a:solidFill>
                <a:latin typeface="Arial"/>
                <a:ea typeface="Arial"/>
                <a:cs typeface="Arial"/>
              </a:rPr>
              <a:t xml:space="preserve">Yumen Pass area</a:t>
            </a:r>
          </a:p>
        </p:txBody>
      </p:sp>
      <p:sp>
        <p:nvSpPr>
          <p:cNvPr id="11" name="text-10">
            <a:extLst xmlns:a="http://schemas.openxmlformats.org/drawingml/2006/main">
              <a:ext uri="{FF2B5EF4-FFF2-40B4-BE49-F238E27FC236}">
                <a16:creationId xmlns:a16="http://schemas.microsoft.com/office/drawing/2014/main" id="{803210B0-0BC5-40AC-801B-FA49139D9C2F}"/>
              </a:ext>
            </a:extLst>
          </p:cNvPr>
          <p:cNvSpPr>
            <a:spLocks xmlns:a="http://schemas.openxmlformats.org/drawingml/2006/main" noGrp="1"/>
          </p:cNvSpPr>
          <p:nvPr/>
        </p:nvSpPr>
        <p:spPr>
          <a:xfrm xmlns:a="http://schemas.openxmlformats.org/drawingml/2006/main">
            <a:off x="542925" y="4482465"/>
            <a:ext cx="2857500" cy="323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1875" b="0">
                <a:solidFill>
                  <a:srgbClr val="52686A"/>
                </a:solidFill>
                <a:latin typeface="Arial"/>
                <a:ea typeface="Arial"/>
                <a:cs typeface="Arial"/>
              </a:defRPr>
            </a:pPr>
            <a:r>
              <a:rPr sz="1875" b="0">
                <a:solidFill>
                  <a:srgbClr val="52686A"/>
                </a:solidFill>
                <a:latin typeface="Arial"/>
                <a:ea typeface="Arial"/>
                <a:cs typeface="Arial"/>
              </a:rPr>
              <a:t xml:space="preserve">Han earth remains</a:t>
            </a:r>
          </a:p>
        </p:txBody>
      </p:sp>
      <p:sp>
        <p:nvSpPr>
          <p:cNvPr id="12" name="">
            <a:extLst xmlns:a="http://schemas.openxmlformats.org/drawingml/2006/main">
              <a:ext uri="{FF2B5EF4-FFF2-40B4-BE49-F238E27FC236}">
                <a16:creationId xmlns:a16="http://schemas.microsoft.com/office/drawing/2014/main" id="{551C1F2E-D24D-4071-AB93-22D4000CE903}"/>
              </a:ext>
            </a:extLst>
          </p:cNvPr>
          <p:cNvSpPr>
            <a:spLocks xmlns:a="http://schemas.openxmlformats.org/drawingml/2006/main" noGrp="1"/>
          </p:cNvSpPr>
          <p:nvPr/>
        </p:nvSpPr>
        <p:spPr>
          <a:xfrm xmlns:a="http://schemas.openxmlformats.org/drawingml/2006/main" flipV="1">
            <a:off x="5123498" y="2912344"/>
            <a:ext cx="1281589" cy="1021481"/>
          </a:xfrm>
          <a:prstGeom xmlns:a="http://schemas.openxmlformats.org/drawingml/2006/main" prst="line">
            <a:avLst/>
          </a:prstGeom>
          <a:noFill xmlns:a="http://schemas.openxmlformats.org/drawingml/2006/main"/>
          <a:ln xmlns:a="http://schemas.openxmlformats.org/drawingml/2006/main" w="19050">
            <a:solidFill>
              <a:srgbClr val="19353B"/>
            </a:solidFill>
            <a:prstDash val="solid"/>
          </a:ln>
        </p:spPr>
      </p:sp>
      <p:sp>
        <p:nvSpPr>
          <p:cNvPr id="13" name="text-12">
            <a:extLst xmlns:a="http://schemas.openxmlformats.org/drawingml/2006/main">
              <a:ext uri="{FF2B5EF4-FFF2-40B4-BE49-F238E27FC236}">
                <a16:creationId xmlns:a16="http://schemas.microsoft.com/office/drawing/2014/main" id="{0B52BED2-20C4-446E-801D-EA40C3CE3E7B}"/>
              </a:ext>
            </a:extLst>
          </p:cNvPr>
          <p:cNvSpPr>
            <a:spLocks xmlns:a="http://schemas.openxmlformats.org/drawingml/2006/main" noGrp="1"/>
          </p:cNvSpPr>
          <p:nvPr/>
        </p:nvSpPr>
        <p:spPr>
          <a:xfrm xmlns:a="http://schemas.openxmlformats.org/drawingml/2006/main">
            <a:off x="4390549" y="4002405"/>
            <a:ext cx="1809750" cy="3619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2250" b="1">
                <a:solidFill>
                  <a:srgbClr val="19353B"/>
                </a:solidFill>
                <a:latin typeface="Arial"/>
                <a:ea typeface="Arial"/>
                <a:cs typeface="Arial"/>
              </a:defRPr>
            </a:pPr>
            <a:r>
              <a:rPr sz="2250" b="1">
                <a:solidFill>
                  <a:srgbClr val="19353B"/>
                </a:solidFill>
                <a:latin typeface="Arial"/>
                <a:ea typeface="Arial"/>
                <a:cs typeface="Arial"/>
              </a:rPr>
              <a:t xml:space="preserve">Badaling</a:t>
            </a:r>
          </a:p>
        </p:txBody>
      </p:sp>
      <p:sp>
        <p:nvSpPr>
          <p:cNvPr id="14" name="">
            <a:extLst xmlns:a="http://schemas.openxmlformats.org/drawingml/2006/main">
              <a:ext uri="{FF2B5EF4-FFF2-40B4-BE49-F238E27FC236}">
                <a16:creationId xmlns:a16="http://schemas.microsoft.com/office/drawing/2014/main" id="{094686B4-D911-45BB-9F88-5516C752537E}"/>
              </a:ext>
            </a:extLst>
          </p:cNvPr>
          <p:cNvSpPr>
            <a:spLocks xmlns:a="http://schemas.openxmlformats.org/drawingml/2006/main" noGrp="1"/>
          </p:cNvSpPr>
          <p:nvPr/>
        </p:nvSpPr>
        <p:spPr>
          <a:xfrm xmlns:a="http://schemas.openxmlformats.org/drawingml/2006/main" flipV="1">
            <a:off x="6664404" y="2466975"/>
            <a:ext cx="6429" cy="387617"/>
          </a:xfrm>
          <a:prstGeom xmlns:a="http://schemas.openxmlformats.org/drawingml/2006/main" prst="line">
            <a:avLst/>
          </a:prstGeom>
          <a:noFill xmlns:a="http://schemas.openxmlformats.org/drawingml/2006/main"/>
          <a:ln xmlns:a="http://schemas.openxmlformats.org/drawingml/2006/main" w="19050">
            <a:solidFill>
              <a:srgbClr val="19353B"/>
            </a:solidFill>
            <a:prstDash val="solid"/>
          </a:ln>
        </p:spPr>
      </p:sp>
      <p:sp>
        <p:nvSpPr>
          <p:cNvPr id="15" name="text-14">
            <a:extLst xmlns:a="http://schemas.openxmlformats.org/drawingml/2006/main">
              <a:ext uri="{FF2B5EF4-FFF2-40B4-BE49-F238E27FC236}">
                <a16:creationId xmlns:a16="http://schemas.microsoft.com/office/drawing/2014/main" id="{351EDBD6-128D-4F15-A66D-D5CFBAA5C0DB}"/>
              </a:ext>
            </a:extLst>
          </p:cNvPr>
          <p:cNvSpPr>
            <a:spLocks xmlns:a="http://schemas.openxmlformats.org/drawingml/2006/main" noGrp="1"/>
          </p:cNvSpPr>
          <p:nvPr/>
        </p:nvSpPr>
        <p:spPr>
          <a:xfrm xmlns:a="http://schemas.openxmlformats.org/drawingml/2006/main">
            <a:off x="5693569" y="1581150"/>
            <a:ext cx="2768918" cy="3429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2250" b="1">
                <a:solidFill>
                  <a:srgbClr val="19353B"/>
                </a:solidFill>
                <a:latin typeface="Arial"/>
                <a:ea typeface="Arial"/>
                <a:cs typeface="Arial"/>
              </a:defRPr>
            </a:pPr>
            <a:r>
              <a:rPr sz="2250" b="1">
                <a:solidFill>
                  <a:srgbClr val="19353B"/>
                </a:solidFill>
                <a:latin typeface="Arial"/>
                <a:ea typeface="Arial"/>
                <a:cs typeface="Arial"/>
              </a:rPr>
              <a:t xml:space="preserve">Jinshanling</a:t>
            </a:r>
          </a:p>
        </p:txBody>
      </p:sp>
      <p:sp>
        <p:nvSpPr>
          <p:cNvPr id="16" name="text-15">
            <a:extLst xmlns:a="http://schemas.openxmlformats.org/drawingml/2006/main">
              <a:ext uri="{FF2B5EF4-FFF2-40B4-BE49-F238E27FC236}">
                <a16:creationId xmlns:a16="http://schemas.microsoft.com/office/drawing/2014/main" id="{0A414D83-227F-4AC9-B4CE-E26F2080BA8D}"/>
              </a:ext>
            </a:extLst>
          </p:cNvPr>
          <p:cNvSpPr>
            <a:spLocks xmlns:a="http://schemas.openxmlformats.org/drawingml/2006/main" noGrp="1"/>
          </p:cNvSpPr>
          <p:nvPr/>
        </p:nvSpPr>
        <p:spPr>
          <a:xfrm xmlns:a="http://schemas.openxmlformats.org/drawingml/2006/main">
            <a:off x="6100763" y="1943100"/>
            <a:ext cx="2280285" cy="2857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1800" b="0">
                <a:solidFill>
                  <a:srgbClr val="52686A"/>
                </a:solidFill>
                <a:latin typeface="Arial"/>
                <a:ea typeface="Arial"/>
                <a:cs typeface="Arial"/>
              </a:defRPr>
            </a:pPr>
            <a:r>
              <a:rPr sz="1800" b="0">
                <a:solidFill>
                  <a:srgbClr val="52686A"/>
                </a:solidFill>
                <a:latin typeface="Arial"/>
                <a:ea typeface="Arial"/>
                <a:cs typeface="Arial"/>
              </a:rPr>
              <a:t xml:space="preserve">Ming sites</a:t>
            </a:r>
          </a:p>
        </p:txBody>
      </p:sp>
      <p:sp>
        <p:nvSpPr>
          <p:cNvPr id="17" name="">
            <a:extLst xmlns:a="http://schemas.openxmlformats.org/drawingml/2006/main">
              <a:ext uri="{FF2B5EF4-FFF2-40B4-BE49-F238E27FC236}">
                <a16:creationId xmlns:a16="http://schemas.microsoft.com/office/drawing/2014/main" id="{F4AC8542-8CB7-465A-84A9-5BA323D2DC0A}"/>
              </a:ext>
            </a:extLst>
          </p:cNvPr>
          <p:cNvSpPr>
            <a:spLocks xmlns:a="http://schemas.openxmlformats.org/drawingml/2006/main" noGrp="1"/>
          </p:cNvSpPr>
          <p:nvPr/>
        </p:nvSpPr>
        <p:spPr>
          <a:xfrm xmlns:a="http://schemas.openxmlformats.org/drawingml/2006/main">
            <a:off x="6457950" y="2966787"/>
            <a:ext cx="57150" cy="57150"/>
          </a:xfrm>
          <a:prstGeom xmlns:a="http://schemas.openxmlformats.org/drawingml/2006/main" prst="rect">
            <a:avLst/>
          </a:prstGeom>
          <a:solidFill xmlns:a="http://schemas.openxmlformats.org/drawingml/2006/main">
            <a:srgbClr val="19353B"/>
          </a:solidFill>
          <a:ln xmlns:a="http://schemas.openxmlformats.org/drawingml/2006/main" w="0">
            <a:noFill/>
          </a:ln>
        </p:spPr>
      </p:sp>
      <p:sp>
        <p:nvSpPr>
          <p:cNvPr id="18" name="">
            <a:extLst xmlns:a="http://schemas.openxmlformats.org/drawingml/2006/main">
              <a:ext uri="{FF2B5EF4-FFF2-40B4-BE49-F238E27FC236}">
                <a16:creationId xmlns:a16="http://schemas.microsoft.com/office/drawing/2014/main" id="{86F0544F-7DFE-4F07-A7D2-6A524C8AD169}"/>
              </a:ext>
            </a:extLst>
          </p:cNvPr>
          <p:cNvSpPr>
            <a:spLocks xmlns:a="http://schemas.openxmlformats.org/drawingml/2006/main" noGrp="1"/>
          </p:cNvSpPr>
          <p:nvPr/>
        </p:nvSpPr>
        <p:spPr>
          <a:xfrm xmlns:a="http://schemas.openxmlformats.org/drawingml/2006/main" flipV="0">
            <a:off x="6486525" y="2995362"/>
            <a:ext cx="1080135" cy="595563"/>
          </a:xfrm>
          <a:prstGeom xmlns:a="http://schemas.openxmlformats.org/drawingml/2006/main" prst="line">
            <a:avLst/>
          </a:prstGeom>
          <a:noFill xmlns:a="http://schemas.openxmlformats.org/drawingml/2006/main"/>
          <a:ln xmlns:a="http://schemas.openxmlformats.org/drawingml/2006/main" w="19050">
            <a:solidFill>
              <a:srgbClr val="19353B"/>
            </a:solidFill>
            <a:prstDash val="solid"/>
          </a:ln>
        </p:spPr>
      </p:sp>
      <p:sp>
        <p:nvSpPr>
          <p:cNvPr id="19" name="text-18">
            <a:extLst xmlns:a="http://schemas.openxmlformats.org/drawingml/2006/main">
              <a:ext uri="{FF2B5EF4-FFF2-40B4-BE49-F238E27FC236}">
                <a16:creationId xmlns:a16="http://schemas.microsoft.com/office/drawing/2014/main" id="{AEE46B41-F71C-4F5E-A768-04827083871D}"/>
              </a:ext>
            </a:extLst>
          </p:cNvPr>
          <p:cNvSpPr>
            <a:spLocks xmlns:a="http://schemas.openxmlformats.org/drawingml/2006/main" noGrp="1"/>
          </p:cNvSpPr>
          <p:nvPr/>
        </p:nvSpPr>
        <p:spPr>
          <a:xfrm xmlns:a="http://schemas.openxmlformats.org/drawingml/2006/main">
            <a:off x="6752273" y="3625215"/>
            <a:ext cx="1524000" cy="2857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1800" b="0">
                <a:solidFill>
                  <a:srgbClr val="19353B"/>
                </a:solidFill>
                <a:latin typeface="Arial"/>
                <a:ea typeface="Arial"/>
                <a:cs typeface="Arial"/>
              </a:defRPr>
            </a:pPr>
            <a:r>
              <a:rPr sz="1800" b="0">
                <a:solidFill>
                  <a:srgbClr val="19353B"/>
                </a:solidFill>
                <a:latin typeface="Arial"/>
                <a:ea typeface="Arial"/>
                <a:cs typeface="Arial"/>
              </a:rPr>
              <a:t xml:space="preserve">Beijing</a:t>
            </a:r>
          </a:p>
        </p:txBody>
      </p:sp>
      <p:sp>
        <p:nvSpPr>
          <p:cNvPr id="20" name="text-19">
            <a:extLst xmlns:a="http://schemas.openxmlformats.org/drawingml/2006/main">
              <a:ext uri="{FF2B5EF4-FFF2-40B4-BE49-F238E27FC236}">
                <a16:creationId xmlns:a16="http://schemas.microsoft.com/office/drawing/2014/main" id="{1D8F5AD5-E4EC-40E4-AEEB-146842C2C982}"/>
              </a:ext>
            </a:extLst>
          </p:cNvPr>
          <p:cNvSpPr>
            <a:spLocks xmlns:a="http://schemas.openxmlformats.org/drawingml/2006/main" noGrp="1"/>
          </p:cNvSpPr>
          <p:nvPr/>
        </p:nvSpPr>
        <p:spPr>
          <a:xfrm xmlns:a="http://schemas.openxmlformats.org/drawingml/2006/main">
            <a:off x="8220075" y="1638300"/>
            <a:ext cx="285750" cy="2857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1950" b="1">
                <a:solidFill>
                  <a:srgbClr val="19353B"/>
                </a:solidFill>
                <a:latin typeface="Arial"/>
                <a:ea typeface="Arial"/>
                <a:cs typeface="Arial"/>
              </a:defRPr>
            </a:pPr>
            <a:r>
              <a:rPr sz="1950" b="1">
                <a:solidFill>
                  <a:srgbClr val="19353B"/>
                </a:solidFill>
                <a:latin typeface="Arial"/>
                <a:ea typeface="Arial"/>
                <a:cs typeface="Arial"/>
              </a:rPr>
              <a:t xml:space="preserve">N</a:t>
            </a:r>
          </a:p>
        </p:txBody>
      </p:sp>
      <p:sp>
        <p:nvSpPr>
          <p:cNvPr id="21" name="">
            <a:extLst xmlns:a="http://schemas.openxmlformats.org/drawingml/2006/main">
              <a:ext uri="{FF2B5EF4-FFF2-40B4-BE49-F238E27FC236}">
                <a16:creationId xmlns:a16="http://schemas.microsoft.com/office/drawing/2014/main" id="{1A326261-F714-43FD-9D5C-867842F34F42}"/>
              </a:ext>
            </a:extLst>
          </p:cNvPr>
          <p:cNvSpPr>
            <a:spLocks xmlns:a="http://schemas.openxmlformats.org/drawingml/2006/main" noGrp="1"/>
          </p:cNvSpPr>
          <p:nvPr/>
        </p:nvSpPr>
        <p:spPr>
          <a:xfrm xmlns:a="http://schemas.openxmlformats.org/drawingml/2006/main" flipV="0">
            <a:off x="8372475" y="2009775"/>
            <a:ext cx="0" cy="295275"/>
          </a:xfrm>
          <a:prstGeom xmlns:a="http://schemas.openxmlformats.org/drawingml/2006/main" prst="line">
            <a:avLst/>
          </a:prstGeom>
          <a:noFill xmlns:a="http://schemas.openxmlformats.org/drawingml/2006/main"/>
          <a:ln xmlns:a="http://schemas.openxmlformats.org/drawingml/2006/main" w="19050">
            <a:solidFill>
              <a:srgbClr val="19353B"/>
            </a:solidFill>
            <a:prstDash val="solid"/>
          </a:ln>
        </p:spPr>
      </p:sp>
      <p:sp>
        <p:nvSpPr>
          <p:cNvPr id="22" name="">
            <a:extLst xmlns:a="http://schemas.openxmlformats.org/drawingml/2006/main">
              <a:ext uri="{FF2B5EF4-FFF2-40B4-BE49-F238E27FC236}">
                <a16:creationId xmlns:a16="http://schemas.microsoft.com/office/drawing/2014/main" id="{CA6ACA49-4825-4576-A0FD-D1B373043920}"/>
              </a:ext>
            </a:extLst>
          </p:cNvPr>
          <p:cNvSpPr>
            <a:spLocks xmlns:a="http://schemas.openxmlformats.org/drawingml/2006/main" noGrp="1"/>
          </p:cNvSpPr>
          <p:nvPr/>
        </p:nvSpPr>
        <p:spPr>
          <a:xfrm xmlns:a="http://schemas.openxmlformats.org/drawingml/2006/main">
            <a:off x="8315325" y="1933575"/>
            <a:ext cx="114300" cy="114300"/>
          </a:xfrm>
          <a:custGeom xmlns:a="http://schemas.openxmlformats.org/drawingml/2006/main">
            <a:pathLst>
              <a:path w="114300" h="114300">
                <a:moveTo>
                  <a:pt x="57150" y="0"/>
                </a:moveTo>
                <a:lnTo>
                  <a:pt x="0" y="114300"/>
                </a:lnTo>
                <a:lnTo>
                  <a:pt x="114300" y="114300"/>
                </a:lnTo>
                <a:close/>
              </a:path>
            </a:pathLst>
          </a:custGeom>
          <a:solidFill xmlns:a="http://schemas.openxmlformats.org/drawingml/2006/main">
            <a:srgbClr val="19353B"/>
          </a:solidFill>
          <a:ln xmlns:a="http://schemas.openxmlformats.org/drawingml/2006/main" w="0">
            <a:noFill/>
          </a:ln>
        </p:spPr>
      </p:sp>
      <p:sp>
        <p:nvSpPr>
          <p:cNvPr id="23" name="">
            <a:extLst xmlns:a="http://schemas.openxmlformats.org/drawingml/2006/main">
              <a:ext uri="{FF2B5EF4-FFF2-40B4-BE49-F238E27FC236}">
                <a16:creationId xmlns:a16="http://schemas.microsoft.com/office/drawing/2014/main" id="{F1A72D82-E12B-4ED6-B27E-FE3D039FFF74}"/>
              </a:ext>
            </a:extLst>
          </p:cNvPr>
          <p:cNvSpPr>
            <a:spLocks xmlns:a="http://schemas.openxmlformats.org/drawingml/2006/main" noGrp="1"/>
          </p:cNvSpPr>
          <p:nvPr/>
        </p:nvSpPr>
        <p:spPr>
          <a:xfrm xmlns:a="http://schemas.openxmlformats.org/drawingml/2006/main">
            <a:off x="9001125" y="1600200"/>
            <a:ext cx="2667000" cy="1476375"/>
          </a:xfrm>
          <a:prstGeom xmlns:a="http://schemas.openxmlformats.org/drawingml/2006/main" prst="rect">
            <a:avLst/>
          </a:prstGeom>
          <a:solidFill xmlns:a="http://schemas.openxmlformats.org/drawingml/2006/main">
            <a:srgbClr val="DDEBF0"/>
          </a:solidFill>
          <a:ln xmlns:a="http://schemas.openxmlformats.org/drawingml/2006/main" w="0">
            <a:noFill/>
          </a:ln>
        </p:spPr>
      </p:sp>
      <p:sp>
        <p:nvSpPr>
          <p:cNvPr id="24" name="">
            <a:extLst xmlns:a="http://schemas.openxmlformats.org/drawingml/2006/main">
              <a:ext uri="{FF2B5EF4-FFF2-40B4-BE49-F238E27FC236}">
                <a16:creationId xmlns:a16="http://schemas.microsoft.com/office/drawing/2014/main" id="{3F2CF3F8-09B1-4077-8344-8EC960FFFCC8}"/>
              </a:ext>
            </a:extLst>
          </p:cNvPr>
          <p:cNvSpPr>
            <a:spLocks xmlns:a="http://schemas.openxmlformats.org/drawingml/2006/main" noGrp="1"/>
          </p:cNvSpPr>
          <p:nvPr/>
        </p:nvSpPr>
        <p:spPr>
          <a:xfrm xmlns:a="http://schemas.openxmlformats.org/drawingml/2006/main">
            <a:off x="9781500" y="3000397"/>
            <a:ext cx="71213" cy="31498"/>
          </a:xfrm>
          <a:custGeom xmlns:a="http://schemas.openxmlformats.org/drawingml/2006/main">
            <a:pathLst>
              <a:path w="71213" h="31498">
                <a:moveTo>
                  <a:pt x="51210" y="13559"/>
                </a:moveTo>
                <a:lnTo>
                  <a:pt x="60841" y="19668"/>
                </a:lnTo>
                <a:lnTo>
                  <a:pt x="71213" y="22214"/>
                </a:lnTo>
                <a:lnTo>
                  <a:pt x="67879" y="27305"/>
                </a:lnTo>
                <a:lnTo>
                  <a:pt x="60841" y="27814"/>
                </a:lnTo>
                <a:lnTo>
                  <a:pt x="57064" y="24218"/>
                </a:lnTo>
                <a:lnTo>
                  <a:pt x="54611" y="28336"/>
                </a:lnTo>
                <a:lnTo>
                  <a:pt x="48257" y="31498"/>
                </a:lnTo>
                <a:lnTo>
                  <a:pt x="40230" y="30350"/>
                </a:lnTo>
                <a:lnTo>
                  <a:pt x="34852" y="27289"/>
                </a:lnTo>
                <a:lnTo>
                  <a:pt x="27091" y="25817"/>
                </a:lnTo>
                <a:lnTo>
                  <a:pt x="17770" y="20128"/>
                </a:lnTo>
                <a:lnTo>
                  <a:pt x="10204" y="14654"/>
                </a:lnTo>
                <a:lnTo>
                  <a:pt x="0" y="3250"/>
                </a:lnTo>
                <a:lnTo>
                  <a:pt x="6108" y="5388"/>
                </a:lnTo>
                <a:lnTo>
                  <a:pt x="16508" y="12189"/>
                </a:lnTo>
                <a:lnTo>
                  <a:pt x="26335" y="15843"/>
                </a:lnTo>
                <a:lnTo>
                  <a:pt x="30157" y="11175"/>
                </a:lnTo>
                <a:lnTo>
                  <a:pt x="32560" y="4204"/>
                </a:lnTo>
                <a:lnTo>
                  <a:pt x="39389" y="0"/>
                </a:lnTo>
                <a:lnTo>
                  <a:pt x="44661" y="1201"/>
                </a:lnTo>
                <a:lnTo>
                  <a:pt x="44661" y="1202"/>
                </a:lnTo>
                <a:lnTo>
                  <a:pt x="47506" y="5923"/>
                </a:lnTo>
                <a:lnTo>
                  <a:pt x="51210" y="13559"/>
                </a:lnTo>
                <a:close/>
              </a:path>
            </a:pathLst>
          </a:custGeom>
          <a:solidFill xmlns:a="http://schemas.openxmlformats.org/drawingml/2006/main">
            <a:srgbClr val="CBD5CB"/>
          </a:solidFill>
          <a:ln xmlns:a="http://schemas.openxmlformats.org/drawingml/2006/main" w="7620">
            <a:solidFill>
              <a:srgbClr val="AEBBB8"/>
            </a:solidFill>
          </a:ln>
        </p:spPr>
      </p:sp>
      <p:sp>
        <p:nvSpPr>
          <p:cNvPr id="25" name="">
            <a:extLst xmlns:a="http://schemas.openxmlformats.org/drawingml/2006/main">
              <a:ext uri="{FF2B5EF4-FFF2-40B4-BE49-F238E27FC236}">
                <a16:creationId xmlns:a16="http://schemas.microsoft.com/office/drawing/2014/main" id="{72BB2AA2-2C43-477D-8551-B8BDF6CD87FE}"/>
              </a:ext>
            </a:extLst>
          </p:cNvPr>
          <p:cNvSpPr>
            <a:spLocks xmlns:a="http://schemas.openxmlformats.org/drawingml/2006/main" noGrp="1"/>
          </p:cNvSpPr>
          <p:nvPr/>
        </p:nvSpPr>
        <p:spPr>
          <a:xfrm xmlns:a="http://schemas.openxmlformats.org/drawingml/2006/main">
            <a:off x="9881235" y="2985956"/>
            <a:ext cx="25559" cy="12218"/>
          </a:xfrm>
          <a:custGeom xmlns:a="http://schemas.openxmlformats.org/drawingml/2006/main">
            <a:pathLst>
              <a:path w="25559" h="12218">
                <a:moveTo>
                  <a:pt x="19632" y="0"/>
                </a:moveTo>
                <a:lnTo>
                  <a:pt x="25559" y="4582"/>
                </a:lnTo>
                <a:lnTo>
                  <a:pt x="23336" y="8146"/>
                </a:lnTo>
                <a:lnTo>
                  <a:pt x="13335" y="11200"/>
                </a:lnTo>
                <a:lnTo>
                  <a:pt x="10001" y="7636"/>
                </a:lnTo>
                <a:lnTo>
                  <a:pt x="3704" y="12218"/>
                </a:lnTo>
                <a:lnTo>
                  <a:pt x="0" y="7636"/>
                </a:lnTo>
                <a:lnTo>
                  <a:pt x="8890" y="1527"/>
                </a:lnTo>
                <a:lnTo>
                  <a:pt x="15187" y="4073"/>
                </a:lnTo>
                <a:lnTo>
                  <a:pt x="19632" y="0"/>
                </a:lnTo>
                <a:close/>
              </a:path>
            </a:pathLst>
          </a:custGeom>
          <a:solidFill xmlns:a="http://schemas.openxmlformats.org/drawingml/2006/main">
            <a:srgbClr val="CBD5CB"/>
          </a:solidFill>
          <a:ln xmlns:a="http://schemas.openxmlformats.org/drawingml/2006/main" w="7620">
            <a:solidFill>
              <a:srgbClr val="AEBBB8"/>
            </a:solidFill>
          </a:ln>
        </p:spPr>
      </p:sp>
      <p:sp>
        <p:nvSpPr>
          <p:cNvPr id="26" name="">
            <a:extLst xmlns:a="http://schemas.openxmlformats.org/drawingml/2006/main">
              <a:ext uri="{FF2B5EF4-FFF2-40B4-BE49-F238E27FC236}">
                <a16:creationId xmlns:a16="http://schemas.microsoft.com/office/drawing/2014/main" id="{4C5FB382-EFD3-4B9C-9F9B-5A95A4F941ED}"/>
              </a:ext>
            </a:extLst>
          </p:cNvPr>
          <p:cNvSpPr>
            <a:spLocks xmlns:a="http://schemas.openxmlformats.org/drawingml/2006/main" noGrp="1"/>
          </p:cNvSpPr>
          <p:nvPr/>
        </p:nvSpPr>
        <p:spPr>
          <a:xfrm xmlns:a="http://schemas.openxmlformats.org/drawingml/2006/main">
            <a:off x="10843726" y="2960756"/>
            <a:ext cx="13631" cy="11709"/>
          </a:xfrm>
          <a:custGeom xmlns:a="http://schemas.openxmlformats.org/drawingml/2006/main">
            <a:pathLst>
              <a:path w="13631" h="11709">
                <a:moveTo>
                  <a:pt x="11557" y="11047"/>
                </a:moveTo>
                <a:lnTo>
                  <a:pt x="185" y="11709"/>
                </a:lnTo>
                <a:lnTo>
                  <a:pt x="0" y="6287"/>
                </a:lnTo>
                <a:lnTo>
                  <a:pt x="1093" y="2087"/>
                </a:lnTo>
                <a:lnTo>
                  <a:pt x="1593" y="0"/>
                </a:lnTo>
                <a:lnTo>
                  <a:pt x="6371" y="3207"/>
                </a:lnTo>
                <a:lnTo>
                  <a:pt x="13372" y="4480"/>
                </a:lnTo>
                <a:lnTo>
                  <a:pt x="13631" y="6415"/>
                </a:lnTo>
                <a:lnTo>
                  <a:pt x="11557" y="11047"/>
                </a:lnTo>
                <a:close/>
              </a:path>
            </a:pathLst>
          </a:custGeom>
          <a:solidFill xmlns:a="http://schemas.openxmlformats.org/drawingml/2006/main">
            <a:srgbClr val="CBD5CB"/>
          </a:solidFill>
          <a:ln xmlns:a="http://schemas.openxmlformats.org/drawingml/2006/main" w="7620">
            <a:solidFill>
              <a:srgbClr val="AEBBB8"/>
            </a:solidFill>
          </a:ln>
        </p:spPr>
      </p:sp>
      <p:sp>
        <p:nvSpPr>
          <p:cNvPr id="27" name="">
            <a:extLst xmlns:a="http://schemas.openxmlformats.org/drawingml/2006/main">
              <a:ext uri="{FF2B5EF4-FFF2-40B4-BE49-F238E27FC236}">
                <a16:creationId xmlns:a16="http://schemas.microsoft.com/office/drawing/2014/main" id="{67DFF0BA-98A0-4654-86D5-DCF92EE980A8}"/>
              </a:ext>
            </a:extLst>
          </p:cNvPr>
          <p:cNvSpPr>
            <a:spLocks xmlns:a="http://schemas.openxmlformats.org/drawingml/2006/main" noGrp="1"/>
          </p:cNvSpPr>
          <p:nvPr/>
        </p:nvSpPr>
        <p:spPr>
          <a:xfrm xmlns:a="http://schemas.openxmlformats.org/drawingml/2006/main">
            <a:off x="11406745" y="2880105"/>
            <a:ext cx="26980" cy="29839"/>
          </a:xfrm>
          <a:custGeom xmlns:a="http://schemas.openxmlformats.org/drawingml/2006/main">
            <a:pathLst>
              <a:path w="26980" h="29839">
                <a:moveTo>
                  <a:pt x="5037" y="902"/>
                </a:moveTo>
                <a:lnTo>
                  <a:pt x="12194" y="4416"/>
                </a:lnTo>
                <a:lnTo>
                  <a:pt x="16228" y="3020"/>
                </a:lnTo>
                <a:lnTo>
                  <a:pt x="22012" y="1062"/>
                </a:lnTo>
                <a:lnTo>
                  <a:pt x="26455" y="1746"/>
                </a:lnTo>
                <a:lnTo>
                  <a:pt x="26980" y="13832"/>
                </a:lnTo>
                <a:lnTo>
                  <a:pt x="24442" y="17340"/>
                </a:lnTo>
                <a:lnTo>
                  <a:pt x="23677" y="25532"/>
                </a:lnTo>
                <a:lnTo>
                  <a:pt x="21088" y="22743"/>
                </a:lnTo>
                <a:lnTo>
                  <a:pt x="15945" y="29839"/>
                </a:lnTo>
                <a:lnTo>
                  <a:pt x="14411" y="29292"/>
                </a:lnTo>
                <a:lnTo>
                  <a:pt x="9855" y="28975"/>
                </a:lnTo>
                <a:lnTo>
                  <a:pt x="5289" y="20260"/>
                </a:lnTo>
                <a:lnTo>
                  <a:pt x="4275" y="13538"/>
                </a:lnTo>
                <a:lnTo>
                  <a:pt x="0" y="4669"/>
                </a:lnTo>
                <a:lnTo>
                  <a:pt x="190" y="0"/>
                </a:lnTo>
                <a:lnTo>
                  <a:pt x="5037" y="902"/>
                </a:lnTo>
                <a:close/>
              </a:path>
            </a:pathLst>
          </a:custGeom>
          <a:solidFill xmlns:a="http://schemas.openxmlformats.org/drawingml/2006/main">
            <a:srgbClr val="CBD5CB"/>
          </a:solidFill>
          <a:ln xmlns:a="http://schemas.openxmlformats.org/drawingml/2006/main" w="7620">
            <a:solidFill>
              <a:srgbClr val="AEBBB8"/>
            </a:solidFill>
          </a:ln>
        </p:spPr>
      </p:sp>
      <p:sp>
        <p:nvSpPr>
          <p:cNvPr id="28" name="">
            <a:extLst xmlns:a="http://schemas.openxmlformats.org/drawingml/2006/main">
              <a:ext uri="{FF2B5EF4-FFF2-40B4-BE49-F238E27FC236}">
                <a16:creationId xmlns:a16="http://schemas.microsoft.com/office/drawing/2014/main" id="{4C652B61-9405-4067-9116-BA0B8677927A}"/>
              </a:ext>
            </a:extLst>
          </p:cNvPr>
          <p:cNvSpPr>
            <a:spLocks xmlns:a="http://schemas.openxmlformats.org/drawingml/2006/main" noGrp="1"/>
          </p:cNvSpPr>
          <p:nvPr/>
        </p:nvSpPr>
        <p:spPr>
          <a:xfrm xmlns:a="http://schemas.openxmlformats.org/drawingml/2006/main">
            <a:off x="11568180" y="2877967"/>
            <a:ext cx="57336" cy="62591"/>
          </a:xfrm>
          <a:custGeom xmlns:a="http://schemas.openxmlformats.org/drawingml/2006/main">
            <a:pathLst>
              <a:path w="57336" h="62591">
                <a:moveTo>
                  <a:pt x="48237" y="4328"/>
                </a:moveTo>
                <a:lnTo>
                  <a:pt x="49918" y="8533"/>
                </a:lnTo>
                <a:lnTo>
                  <a:pt x="55187" y="4406"/>
                </a:lnTo>
                <a:lnTo>
                  <a:pt x="57329" y="8707"/>
                </a:lnTo>
                <a:lnTo>
                  <a:pt x="57336" y="12993"/>
                </a:lnTo>
                <a:lnTo>
                  <a:pt x="54579" y="17709"/>
                </a:lnTo>
                <a:lnTo>
                  <a:pt x="49737" y="25211"/>
                </a:lnTo>
                <a:lnTo>
                  <a:pt x="45947" y="29307"/>
                </a:lnTo>
                <a:lnTo>
                  <a:pt x="48680" y="34205"/>
                </a:lnTo>
                <a:lnTo>
                  <a:pt x="42964" y="34331"/>
                </a:lnTo>
                <a:lnTo>
                  <a:pt x="36625" y="38167"/>
                </a:lnTo>
                <a:lnTo>
                  <a:pt x="34641" y="44832"/>
                </a:lnTo>
                <a:lnTo>
                  <a:pt x="30430" y="55135"/>
                </a:lnTo>
                <a:lnTo>
                  <a:pt x="24613" y="59684"/>
                </a:lnTo>
                <a:lnTo>
                  <a:pt x="20915" y="62591"/>
                </a:lnTo>
                <a:lnTo>
                  <a:pt x="14092" y="62374"/>
                </a:lnTo>
                <a:lnTo>
                  <a:pt x="9295" y="59017"/>
                </a:lnTo>
                <a:lnTo>
                  <a:pt x="1243" y="58301"/>
                </a:lnTo>
                <a:lnTo>
                  <a:pt x="0" y="54562"/>
                </a:lnTo>
                <a:lnTo>
                  <a:pt x="3980" y="47010"/>
                </a:lnTo>
                <a:lnTo>
                  <a:pt x="13295" y="36960"/>
                </a:lnTo>
                <a:lnTo>
                  <a:pt x="18078" y="35045"/>
                </a:lnTo>
                <a:lnTo>
                  <a:pt x="23400" y="31170"/>
                </a:lnTo>
                <a:lnTo>
                  <a:pt x="29750" y="25839"/>
                </a:lnTo>
                <a:lnTo>
                  <a:pt x="34196" y="20555"/>
                </a:lnTo>
                <a:lnTo>
                  <a:pt x="37490" y="12966"/>
                </a:lnTo>
                <a:lnTo>
                  <a:pt x="40298" y="10390"/>
                </a:lnTo>
                <a:lnTo>
                  <a:pt x="41398" y="4705"/>
                </a:lnTo>
                <a:lnTo>
                  <a:pt x="46594" y="0"/>
                </a:lnTo>
                <a:lnTo>
                  <a:pt x="48237" y="4328"/>
                </a:lnTo>
                <a:close/>
              </a:path>
            </a:pathLst>
          </a:custGeom>
          <a:solidFill xmlns:a="http://schemas.openxmlformats.org/drawingml/2006/main">
            <a:srgbClr val="CBD5CB"/>
          </a:solidFill>
          <a:ln xmlns:a="http://schemas.openxmlformats.org/drawingml/2006/main" w="7620">
            <a:solidFill>
              <a:srgbClr val="AEBBB8"/>
            </a:solidFill>
          </a:ln>
        </p:spPr>
      </p:sp>
      <p:sp>
        <p:nvSpPr>
          <p:cNvPr id="29" name="">
            <a:extLst xmlns:a="http://schemas.openxmlformats.org/drawingml/2006/main">
              <a:ext uri="{FF2B5EF4-FFF2-40B4-BE49-F238E27FC236}">
                <a16:creationId xmlns:a16="http://schemas.microsoft.com/office/drawing/2014/main" id="{5377B606-4057-4462-A29B-0375C60A28BF}"/>
              </a:ext>
            </a:extLst>
          </p:cNvPr>
          <p:cNvSpPr>
            <a:spLocks xmlns:a="http://schemas.openxmlformats.org/drawingml/2006/main" noGrp="1"/>
          </p:cNvSpPr>
          <p:nvPr/>
        </p:nvSpPr>
        <p:spPr>
          <a:xfrm xmlns:a="http://schemas.openxmlformats.org/drawingml/2006/main">
            <a:off x="11613570" y="2816434"/>
            <a:ext cx="43569" cy="73693"/>
          </a:xfrm>
          <a:custGeom xmlns:a="http://schemas.openxmlformats.org/drawingml/2006/main">
            <a:pathLst>
              <a:path w="43569" h="73693">
                <a:moveTo>
                  <a:pt x="14639" y="17368"/>
                </a:moveTo>
                <a:lnTo>
                  <a:pt x="20007" y="28086"/>
                </a:lnTo>
                <a:lnTo>
                  <a:pt x="20162" y="21133"/>
                </a:lnTo>
                <a:lnTo>
                  <a:pt x="23506" y="23910"/>
                </a:lnTo>
                <a:lnTo>
                  <a:pt x="24614" y="31612"/>
                </a:lnTo>
                <a:lnTo>
                  <a:pt x="30576" y="34930"/>
                </a:lnTo>
                <a:lnTo>
                  <a:pt x="35581" y="35744"/>
                </a:lnTo>
                <a:lnTo>
                  <a:pt x="39815" y="31861"/>
                </a:lnTo>
                <a:lnTo>
                  <a:pt x="43569" y="33037"/>
                </a:lnTo>
                <a:lnTo>
                  <a:pt x="41774" y="42073"/>
                </a:lnTo>
                <a:lnTo>
                  <a:pt x="39519" y="48015"/>
                </a:lnTo>
                <a:lnTo>
                  <a:pt x="33863" y="47805"/>
                </a:lnTo>
                <a:lnTo>
                  <a:pt x="31885" y="50900"/>
                </a:lnTo>
                <a:lnTo>
                  <a:pt x="32574" y="55280"/>
                </a:lnTo>
                <a:lnTo>
                  <a:pt x="31484" y="57175"/>
                </a:lnTo>
                <a:lnTo>
                  <a:pt x="28685" y="62661"/>
                </a:lnTo>
                <a:lnTo>
                  <a:pt x="25014" y="69634"/>
                </a:lnTo>
                <a:lnTo>
                  <a:pt x="19288" y="73693"/>
                </a:lnTo>
                <a:lnTo>
                  <a:pt x="18016" y="71021"/>
                </a:lnTo>
                <a:lnTo>
                  <a:pt x="14928" y="69554"/>
                </a:lnTo>
                <a:lnTo>
                  <a:pt x="19200" y="61179"/>
                </a:lnTo>
                <a:lnTo>
                  <a:pt x="16774" y="55576"/>
                </a:lnTo>
                <a:lnTo>
                  <a:pt x="8801" y="51502"/>
                </a:lnTo>
                <a:lnTo>
                  <a:pt x="9010" y="47814"/>
                </a:lnTo>
                <a:lnTo>
                  <a:pt x="14363" y="44261"/>
                </a:lnTo>
                <a:lnTo>
                  <a:pt x="15613" y="36422"/>
                </a:lnTo>
                <a:lnTo>
                  <a:pt x="15269" y="29838"/>
                </a:lnTo>
                <a:lnTo>
                  <a:pt x="12268" y="23015"/>
                </a:lnTo>
                <a:lnTo>
                  <a:pt x="12468" y="21221"/>
                </a:lnTo>
                <a:lnTo>
                  <a:pt x="8927" y="17017"/>
                </a:lnTo>
                <a:lnTo>
                  <a:pt x="3098" y="8008"/>
                </a:lnTo>
                <a:lnTo>
                  <a:pt x="0" y="799"/>
                </a:lnTo>
                <a:lnTo>
                  <a:pt x="2749" y="0"/>
                </a:lnTo>
                <a:lnTo>
                  <a:pt x="6781" y="5656"/>
                </a:lnTo>
                <a:lnTo>
                  <a:pt x="12545" y="8297"/>
                </a:lnTo>
                <a:lnTo>
                  <a:pt x="14639" y="17368"/>
                </a:lnTo>
                <a:close/>
              </a:path>
            </a:pathLst>
          </a:custGeom>
          <a:solidFill xmlns:a="http://schemas.openxmlformats.org/drawingml/2006/main">
            <a:srgbClr val="CBD5CB"/>
          </a:solidFill>
          <a:ln xmlns:a="http://schemas.openxmlformats.org/drawingml/2006/main" w="7620">
            <a:solidFill>
              <a:srgbClr val="AEBBB8"/>
            </a:solidFill>
          </a:ln>
        </p:spPr>
      </p:sp>
      <p:sp>
        <p:nvSpPr>
          <p:cNvPr id="30" name="">
            <a:extLst xmlns:a="http://schemas.openxmlformats.org/drawingml/2006/main">
              <a:ext uri="{FF2B5EF4-FFF2-40B4-BE49-F238E27FC236}">
                <a16:creationId xmlns:a16="http://schemas.microsoft.com/office/drawing/2014/main" id="{6A69C5AF-FC04-4BB7-9D19-7135E34D85B4}"/>
              </a:ext>
            </a:extLst>
          </p:cNvPr>
          <p:cNvSpPr>
            <a:spLocks xmlns:a="http://schemas.openxmlformats.org/drawingml/2006/main" noGrp="1"/>
          </p:cNvSpPr>
          <p:nvPr/>
        </p:nvSpPr>
        <p:spPr>
          <a:xfrm xmlns:a="http://schemas.openxmlformats.org/drawingml/2006/main">
            <a:off x="11549811" y="2670375"/>
            <a:ext cx="22895" cy="23361"/>
          </a:xfrm>
          <a:custGeom xmlns:a="http://schemas.openxmlformats.org/drawingml/2006/main">
            <a:pathLst>
              <a:path w="22895" h="23361">
                <a:moveTo>
                  <a:pt x="22895" y="20917"/>
                </a:moveTo>
                <a:lnTo>
                  <a:pt x="20080" y="23361"/>
                </a:lnTo>
                <a:lnTo>
                  <a:pt x="16003" y="20609"/>
                </a:lnTo>
                <a:lnTo>
                  <a:pt x="10703" y="16026"/>
                </a:lnTo>
                <a:lnTo>
                  <a:pt x="5928" y="10632"/>
                </a:lnTo>
                <a:lnTo>
                  <a:pt x="1025" y="3453"/>
                </a:lnTo>
                <a:lnTo>
                  <a:pt x="0" y="0"/>
                </a:lnTo>
                <a:lnTo>
                  <a:pt x="3188" y="146"/>
                </a:lnTo>
                <a:lnTo>
                  <a:pt x="7337" y="3608"/>
                </a:lnTo>
                <a:lnTo>
                  <a:pt x="10597" y="7070"/>
                </a:lnTo>
                <a:lnTo>
                  <a:pt x="12967" y="9921"/>
                </a:lnTo>
                <a:lnTo>
                  <a:pt x="19042" y="16234"/>
                </a:lnTo>
                <a:lnTo>
                  <a:pt x="22895" y="20917"/>
                </a:lnTo>
                <a:close/>
              </a:path>
            </a:pathLst>
          </a:custGeom>
          <a:solidFill xmlns:a="http://schemas.openxmlformats.org/drawingml/2006/main">
            <a:srgbClr val="CBD5CB"/>
          </a:solidFill>
          <a:ln xmlns:a="http://schemas.openxmlformats.org/drawingml/2006/main" w="7620">
            <a:solidFill>
              <a:srgbClr val="AEBBB8"/>
            </a:solidFill>
          </a:ln>
        </p:spPr>
      </p:sp>
      <p:sp>
        <p:nvSpPr>
          <p:cNvPr id="31" name="">
            <a:extLst xmlns:a="http://schemas.openxmlformats.org/drawingml/2006/main">
              <a:ext uri="{FF2B5EF4-FFF2-40B4-BE49-F238E27FC236}">
                <a16:creationId xmlns:a16="http://schemas.microsoft.com/office/drawing/2014/main" id="{E053F88C-887D-42B3-A1A8-F6DE0C07C90C}"/>
              </a:ext>
            </a:extLst>
          </p:cNvPr>
          <p:cNvSpPr>
            <a:spLocks xmlns:a="http://schemas.openxmlformats.org/drawingml/2006/main" noGrp="1"/>
          </p:cNvSpPr>
          <p:nvPr/>
        </p:nvSpPr>
        <p:spPr>
          <a:xfrm xmlns:a="http://schemas.openxmlformats.org/drawingml/2006/main">
            <a:off x="11648012" y="2642214"/>
            <a:ext cx="10616" cy="9653"/>
          </a:xfrm>
          <a:custGeom xmlns:a="http://schemas.openxmlformats.org/drawingml/2006/main">
            <a:pathLst>
              <a:path w="10616" h="9653">
                <a:moveTo>
                  <a:pt x="8064" y="0"/>
                </a:moveTo>
                <a:lnTo>
                  <a:pt x="10616" y="2938"/>
                </a:lnTo>
                <a:lnTo>
                  <a:pt x="9391" y="8254"/>
                </a:lnTo>
                <a:lnTo>
                  <a:pt x="4798" y="9653"/>
                </a:lnTo>
                <a:lnTo>
                  <a:pt x="714" y="8394"/>
                </a:lnTo>
                <a:lnTo>
                  <a:pt x="0" y="3917"/>
                </a:lnTo>
                <a:lnTo>
                  <a:pt x="2858" y="420"/>
                </a:lnTo>
                <a:lnTo>
                  <a:pt x="6227" y="1679"/>
                </a:lnTo>
                <a:lnTo>
                  <a:pt x="8064" y="0"/>
                </a:lnTo>
                <a:close/>
              </a:path>
            </a:pathLst>
          </a:custGeom>
          <a:solidFill xmlns:a="http://schemas.openxmlformats.org/drawingml/2006/main">
            <a:srgbClr val="CBD5CB"/>
          </a:solidFill>
          <a:ln xmlns:a="http://schemas.openxmlformats.org/drawingml/2006/main" w="7620">
            <a:solidFill>
              <a:srgbClr val="AEBBB8"/>
            </a:solidFill>
          </a:ln>
        </p:spPr>
      </p:sp>
      <p:sp>
        <p:nvSpPr>
          <p:cNvPr id="32" name="">
            <a:extLst xmlns:a="http://schemas.openxmlformats.org/drawingml/2006/main">
              <a:ext uri="{FF2B5EF4-FFF2-40B4-BE49-F238E27FC236}">
                <a16:creationId xmlns:a16="http://schemas.microsoft.com/office/drawing/2014/main" id="{FA516CCE-8E4A-4EC8-BA61-59CAA920CC9F}"/>
              </a:ext>
            </a:extLst>
          </p:cNvPr>
          <p:cNvSpPr>
            <a:spLocks xmlns:a="http://schemas.openxmlformats.org/drawingml/2006/main" noGrp="1"/>
          </p:cNvSpPr>
          <p:nvPr/>
        </p:nvSpPr>
        <p:spPr>
          <a:xfrm xmlns:a="http://schemas.openxmlformats.org/drawingml/2006/main">
            <a:off x="11657730" y="2629255"/>
            <a:ext cx="10395" cy="9621"/>
          </a:xfrm>
          <a:custGeom xmlns:a="http://schemas.openxmlformats.org/drawingml/2006/main">
            <a:pathLst>
              <a:path w="10395" h="9621">
                <a:moveTo>
                  <a:pt x="5684" y="7476"/>
                </a:moveTo>
                <a:lnTo>
                  <a:pt x="950" y="9621"/>
                </a:lnTo>
                <a:lnTo>
                  <a:pt x="0" y="5824"/>
                </a:lnTo>
                <a:lnTo>
                  <a:pt x="3702" y="3735"/>
                </a:lnTo>
                <a:lnTo>
                  <a:pt x="6050" y="3176"/>
                </a:lnTo>
                <a:lnTo>
                  <a:pt x="10395" y="0"/>
                </a:lnTo>
                <a:lnTo>
                  <a:pt x="10395" y="4970"/>
                </a:lnTo>
                <a:lnTo>
                  <a:pt x="5684" y="7476"/>
                </a:lnTo>
                <a:close/>
              </a:path>
            </a:pathLst>
          </a:custGeom>
          <a:solidFill xmlns:a="http://schemas.openxmlformats.org/drawingml/2006/main">
            <a:srgbClr val="CBD5CB"/>
          </a:solidFill>
          <a:ln xmlns:a="http://schemas.openxmlformats.org/drawingml/2006/main" w="7620">
            <a:solidFill>
              <a:srgbClr val="AEBBB8"/>
            </a:solidFill>
          </a:ln>
        </p:spPr>
      </p:sp>
      <p:sp>
        <p:nvSpPr>
          <p:cNvPr id="33" name="">
            <a:extLst xmlns:a="http://schemas.openxmlformats.org/drawingml/2006/main">
              <a:ext uri="{FF2B5EF4-FFF2-40B4-BE49-F238E27FC236}">
                <a16:creationId xmlns:a16="http://schemas.microsoft.com/office/drawing/2014/main" id="{DF5DBC21-FADF-4520-8CC4-0175B2FADDA5}"/>
              </a:ext>
            </a:extLst>
          </p:cNvPr>
          <p:cNvSpPr>
            <a:spLocks xmlns:a="http://schemas.openxmlformats.org/drawingml/2006/main" noGrp="1"/>
          </p:cNvSpPr>
          <p:nvPr/>
        </p:nvSpPr>
        <p:spPr>
          <a:xfrm xmlns:a="http://schemas.openxmlformats.org/drawingml/2006/main">
            <a:off x="9001125" y="2628784"/>
            <a:ext cx="1531" cy="5441"/>
          </a:xfrm>
          <a:custGeom xmlns:a="http://schemas.openxmlformats.org/drawingml/2006/main">
            <a:pathLst>
              <a:path w="1531" h="5441">
                <a:moveTo>
                  <a:pt x="612" y="4896"/>
                </a:moveTo>
                <a:lnTo>
                  <a:pt x="0" y="5441"/>
                </a:lnTo>
                <a:lnTo>
                  <a:pt x="0" y="471"/>
                </a:lnTo>
                <a:lnTo>
                  <a:pt x="1531" y="0"/>
                </a:lnTo>
                <a:lnTo>
                  <a:pt x="612" y="4896"/>
                </a:lnTo>
                <a:close/>
              </a:path>
            </a:pathLst>
          </a:custGeom>
          <a:solidFill xmlns:a="http://schemas.openxmlformats.org/drawingml/2006/main">
            <a:srgbClr val="CBD5CB"/>
          </a:solidFill>
          <a:ln xmlns:a="http://schemas.openxmlformats.org/drawingml/2006/main" w="7620">
            <a:solidFill>
              <a:srgbClr val="AEBBB8"/>
            </a:solidFill>
          </a:ln>
        </p:spPr>
      </p:sp>
      <p:sp>
        <p:nvSpPr>
          <p:cNvPr id="34" name="">
            <a:extLst xmlns:a="http://schemas.openxmlformats.org/drawingml/2006/main">
              <a:ext uri="{FF2B5EF4-FFF2-40B4-BE49-F238E27FC236}">
                <a16:creationId xmlns:a16="http://schemas.microsoft.com/office/drawing/2014/main" id="{81807296-C9A4-4476-80DE-4F92D40DA5C4}"/>
              </a:ext>
            </a:extLst>
          </p:cNvPr>
          <p:cNvSpPr>
            <a:spLocks xmlns:a="http://schemas.openxmlformats.org/drawingml/2006/main" noGrp="1"/>
          </p:cNvSpPr>
          <p:nvPr/>
        </p:nvSpPr>
        <p:spPr>
          <a:xfrm xmlns:a="http://schemas.openxmlformats.org/drawingml/2006/main">
            <a:off x="11573150" y="2627470"/>
            <a:ext cx="4926" cy="7188"/>
          </a:xfrm>
          <a:custGeom xmlns:a="http://schemas.openxmlformats.org/drawingml/2006/main">
            <a:pathLst>
              <a:path w="4926" h="7188">
                <a:moveTo>
                  <a:pt x="4926" y="5849"/>
                </a:moveTo>
                <a:lnTo>
                  <a:pt x="2483" y="7188"/>
                </a:lnTo>
                <a:lnTo>
                  <a:pt x="0" y="2730"/>
                </a:lnTo>
                <a:lnTo>
                  <a:pt x="273" y="0"/>
                </a:lnTo>
                <a:lnTo>
                  <a:pt x="4926" y="5849"/>
                </a:lnTo>
                <a:close/>
              </a:path>
            </a:pathLst>
          </a:custGeom>
          <a:solidFill xmlns:a="http://schemas.openxmlformats.org/drawingml/2006/main">
            <a:srgbClr val="CBD5CB"/>
          </a:solidFill>
          <a:ln xmlns:a="http://schemas.openxmlformats.org/drawingml/2006/main" w="7620">
            <a:solidFill>
              <a:srgbClr val="AEBBB8"/>
            </a:solidFill>
          </a:ln>
        </p:spPr>
      </p:sp>
      <p:sp>
        <p:nvSpPr>
          <p:cNvPr id="35" name="">
            <a:extLst xmlns:a="http://schemas.openxmlformats.org/drawingml/2006/main">
              <a:ext uri="{FF2B5EF4-FFF2-40B4-BE49-F238E27FC236}">
                <a16:creationId xmlns:a16="http://schemas.microsoft.com/office/drawing/2014/main" id="{4AFEC700-B58A-4D27-A87A-CA8901993249}"/>
              </a:ext>
            </a:extLst>
          </p:cNvPr>
          <p:cNvSpPr>
            <a:spLocks xmlns:a="http://schemas.openxmlformats.org/drawingml/2006/main" noGrp="1"/>
          </p:cNvSpPr>
          <p:nvPr/>
        </p:nvSpPr>
        <p:spPr>
          <a:xfrm xmlns:a="http://schemas.openxmlformats.org/drawingml/2006/main">
            <a:off x="11569069" y="2614587"/>
            <a:ext cx="4748" cy="11338"/>
          </a:xfrm>
          <a:custGeom xmlns:a="http://schemas.openxmlformats.org/drawingml/2006/main">
            <a:pathLst>
              <a:path w="4748" h="11338">
                <a:moveTo>
                  <a:pt x="3545" y="3130"/>
                </a:moveTo>
                <a:lnTo>
                  <a:pt x="4748" y="11338"/>
                </a:lnTo>
                <a:lnTo>
                  <a:pt x="2756" y="10061"/>
                </a:lnTo>
                <a:lnTo>
                  <a:pt x="1215" y="10613"/>
                </a:lnTo>
                <a:lnTo>
                  <a:pt x="154" y="7801"/>
                </a:lnTo>
                <a:lnTo>
                  <a:pt x="0" y="0"/>
                </a:lnTo>
                <a:lnTo>
                  <a:pt x="3545" y="3130"/>
                </a:lnTo>
                <a:close/>
              </a:path>
            </a:pathLst>
          </a:custGeom>
          <a:solidFill xmlns:a="http://schemas.openxmlformats.org/drawingml/2006/main">
            <a:srgbClr val="CBD5CB"/>
          </a:solidFill>
          <a:ln xmlns:a="http://schemas.openxmlformats.org/drawingml/2006/main" w="7620">
            <a:solidFill>
              <a:srgbClr val="AEBBB8"/>
            </a:solidFill>
          </a:ln>
        </p:spPr>
      </p:sp>
      <p:sp>
        <p:nvSpPr>
          <p:cNvPr id="36" name="">
            <a:extLst xmlns:a="http://schemas.openxmlformats.org/drawingml/2006/main">
              <a:ext uri="{FF2B5EF4-FFF2-40B4-BE49-F238E27FC236}">
                <a16:creationId xmlns:a16="http://schemas.microsoft.com/office/drawing/2014/main" id="{76965486-2985-4DDD-936A-6982D3C13EBB}"/>
              </a:ext>
            </a:extLst>
          </p:cNvPr>
          <p:cNvSpPr>
            <a:spLocks xmlns:a="http://schemas.openxmlformats.org/drawingml/2006/main" noGrp="1"/>
          </p:cNvSpPr>
          <p:nvPr/>
        </p:nvSpPr>
        <p:spPr>
          <a:xfrm xmlns:a="http://schemas.openxmlformats.org/drawingml/2006/main">
            <a:off x="10655066" y="2588257"/>
            <a:ext cx="53506" cy="138075"/>
          </a:xfrm>
          <a:custGeom xmlns:a="http://schemas.openxmlformats.org/drawingml/2006/main">
            <a:pathLst>
              <a:path w="53506" h="138075">
                <a:moveTo>
                  <a:pt x="50394" y="15428"/>
                </a:moveTo>
                <a:lnTo>
                  <a:pt x="51586" y="27677"/>
                </a:lnTo>
                <a:lnTo>
                  <a:pt x="53506" y="32439"/>
                </a:lnTo>
                <a:lnTo>
                  <a:pt x="52769" y="37322"/>
                </a:lnTo>
                <a:lnTo>
                  <a:pt x="51459" y="40317"/>
                </a:lnTo>
                <a:lnTo>
                  <a:pt x="48943" y="34351"/>
                </a:lnTo>
                <a:lnTo>
                  <a:pt x="47550" y="37364"/>
                </a:lnTo>
                <a:lnTo>
                  <a:pt x="48963" y="44907"/>
                </a:lnTo>
                <a:lnTo>
                  <a:pt x="48305" y="49224"/>
                </a:lnTo>
                <a:lnTo>
                  <a:pt x="46261" y="51576"/>
                </a:lnTo>
                <a:lnTo>
                  <a:pt x="45794" y="60201"/>
                </a:lnTo>
                <a:lnTo>
                  <a:pt x="42877" y="72070"/>
                </a:lnTo>
                <a:lnTo>
                  <a:pt x="39222" y="86101"/>
                </a:lnTo>
                <a:lnTo>
                  <a:pt x="34646" y="105392"/>
                </a:lnTo>
                <a:lnTo>
                  <a:pt x="31808" y="119550"/>
                </a:lnTo>
                <a:lnTo>
                  <a:pt x="28460" y="131357"/>
                </a:lnTo>
                <a:lnTo>
                  <a:pt x="22435" y="133769"/>
                </a:lnTo>
                <a:lnTo>
                  <a:pt x="15967" y="138075"/>
                </a:lnTo>
                <a:lnTo>
                  <a:pt x="11701" y="135476"/>
                </a:lnTo>
                <a:lnTo>
                  <a:pt x="5819" y="131833"/>
                </a:lnTo>
                <a:lnTo>
                  <a:pt x="3775" y="126460"/>
                </a:lnTo>
                <a:lnTo>
                  <a:pt x="3286" y="117434"/>
                </a:lnTo>
                <a:lnTo>
                  <a:pt x="678" y="109316"/>
                </a:lnTo>
                <a:lnTo>
                  <a:pt x="0" y="101991"/>
                </a:lnTo>
                <a:lnTo>
                  <a:pt x="1327" y="94650"/>
                </a:lnTo>
                <a:lnTo>
                  <a:pt x="4738" y="92887"/>
                </a:lnTo>
                <a:lnTo>
                  <a:pt x="4758" y="89498"/>
                </a:lnTo>
                <a:lnTo>
                  <a:pt x="8298" y="81779"/>
                </a:lnTo>
                <a:lnTo>
                  <a:pt x="8966" y="75294"/>
                </a:lnTo>
                <a:lnTo>
                  <a:pt x="7247" y="70473"/>
                </a:lnTo>
                <a:lnTo>
                  <a:pt x="5844" y="64053"/>
                </a:lnTo>
                <a:lnTo>
                  <a:pt x="5252" y="54671"/>
                </a:lnTo>
                <a:lnTo>
                  <a:pt x="7840" y="48974"/>
                </a:lnTo>
                <a:lnTo>
                  <a:pt x="8833" y="42516"/>
                </a:lnTo>
                <a:lnTo>
                  <a:pt x="12526" y="42141"/>
                </a:lnTo>
                <a:lnTo>
                  <a:pt x="16658" y="40054"/>
                </a:lnTo>
                <a:lnTo>
                  <a:pt x="19401" y="38212"/>
                </a:lnTo>
                <a:lnTo>
                  <a:pt x="22655" y="38075"/>
                </a:lnTo>
                <a:lnTo>
                  <a:pt x="26877" y="32273"/>
                </a:lnTo>
                <a:lnTo>
                  <a:pt x="32974" y="26002"/>
                </a:lnTo>
                <a:lnTo>
                  <a:pt x="35197" y="20880"/>
                </a:lnTo>
                <a:lnTo>
                  <a:pt x="34188" y="16528"/>
                </a:lnTo>
                <a:lnTo>
                  <a:pt x="37335" y="17752"/>
                </a:lnTo>
                <a:lnTo>
                  <a:pt x="41419" y="10677"/>
                </a:lnTo>
                <a:lnTo>
                  <a:pt x="41556" y="4554"/>
                </a:lnTo>
                <a:lnTo>
                  <a:pt x="44009" y="0"/>
                </a:lnTo>
                <a:lnTo>
                  <a:pt x="46593" y="4371"/>
                </a:lnTo>
                <a:lnTo>
                  <a:pt x="48560" y="8703"/>
                </a:lnTo>
                <a:lnTo>
                  <a:pt x="50394" y="15428"/>
                </a:lnTo>
                <a:close/>
              </a:path>
            </a:pathLst>
          </a:custGeom>
          <a:solidFill xmlns:a="http://schemas.openxmlformats.org/drawingml/2006/main">
            <a:srgbClr val="CBD5CB"/>
          </a:solidFill>
          <a:ln xmlns:a="http://schemas.openxmlformats.org/drawingml/2006/main" w="7620">
            <a:solidFill>
              <a:srgbClr val="AEBBB8"/>
            </a:solidFill>
          </a:ln>
        </p:spPr>
      </p:sp>
      <p:sp>
        <p:nvSpPr>
          <p:cNvPr id="37" name="">
            <a:extLst xmlns:a="http://schemas.openxmlformats.org/drawingml/2006/main">
              <a:ext uri="{FF2B5EF4-FFF2-40B4-BE49-F238E27FC236}">
                <a16:creationId xmlns:a16="http://schemas.microsoft.com/office/drawing/2014/main" id="{1C7E87B9-8E89-44C6-AB35-34285953659B}"/>
              </a:ext>
            </a:extLst>
          </p:cNvPr>
          <p:cNvSpPr>
            <a:spLocks xmlns:a="http://schemas.openxmlformats.org/drawingml/2006/main" noGrp="1"/>
          </p:cNvSpPr>
          <p:nvPr/>
        </p:nvSpPr>
        <p:spPr>
          <a:xfrm xmlns:a="http://schemas.openxmlformats.org/drawingml/2006/main">
            <a:off x="11174278" y="2574284"/>
            <a:ext cx="298041" cy="288836"/>
          </a:xfrm>
          <a:custGeom xmlns:a="http://schemas.openxmlformats.org/drawingml/2006/main">
            <a:pathLst>
              <a:path w="298041" h="288836">
                <a:moveTo>
                  <a:pt x="223901" y="31518"/>
                </a:moveTo>
                <a:lnTo>
                  <a:pt x="226570" y="39507"/>
                </a:lnTo>
                <a:lnTo>
                  <a:pt x="231323" y="35667"/>
                </a:lnTo>
                <a:lnTo>
                  <a:pt x="233777" y="39977"/>
                </a:lnTo>
                <a:lnTo>
                  <a:pt x="237332" y="43953"/>
                </a:lnTo>
                <a:lnTo>
                  <a:pt x="236571" y="48466"/>
                </a:lnTo>
                <a:lnTo>
                  <a:pt x="238151" y="57197"/>
                </a:lnTo>
                <a:lnTo>
                  <a:pt x="239275" y="62280"/>
                </a:lnTo>
                <a:lnTo>
                  <a:pt x="241141" y="63522"/>
                </a:lnTo>
                <a:lnTo>
                  <a:pt x="243152" y="72225"/>
                </a:lnTo>
                <a:lnTo>
                  <a:pt x="242436" y="77503"/>
                </a:lnTo>
                <a:lnTo>
                  <a:pt x="244834" y="84409"/>
                </a:lnTo>
                <a:lnTo>
                  <a:pt x="252862" y="89728"/>
                </a:lnTo>
                <a:lnTo>
                  <a:pt x="258096" y="94567"/>
                </a:lnTo>
                <a:lnTo>
                  <a:pt x="263066" y="98999"/>
                </a:lnTo>
                <a:lnTo>
                  <a:pt x="262096" y="101465"/>
                </a:lnTo>
                <a:lnTo>
                  <a:pt x="266333" y="107850"/>
                </a:lnTo>
                <a:lnTo>
                  <a:pt x="269214" y="118867"/>
                </a:lnTo>
                <a:lnTo>
                  <a:pt x="272171" y="116630"/>
                </a:lnTo>
                <a:lnTo>
                  <a:pt x="275175" y="121042"/>
                </a:lnTo>
                <a:lnTo>
                  <a:pt x="276985" y="119477"/>
                </a:lnTo>
                <a:lnTo>
                  <a:pt x="278261" y="130268"/>
                </a:lnTo>
                <a:lnTo>
                  <a:pt x="283519" y="136520"/>
                </a:lnTo>
                <a:lnTo>
                  <a:pt x="286959" y="140405"/>
                </a:lnTo>
                <a:lnTo>
                  <a:pt x="292750" y="148649"/>
                </a:lnTo>
                <a:lnTo>
                  <a:pt x="294831" y="156832"/>
                </a:lnTo>
                <a:lnTo>
                  <a:pt x="295022" y="162637"/>
                </a:lnTo>
                <a:lnTo>
                  <a:pt x="294511" y="168939"/>
                </a:lnTo>
                <a:lnTo>
                  <a:pt x="298041" y="177591"/>
                </a:lnTo>
                <a:lnTo>
                  <a:pt x="297616" y="186603"/>
                </a:lnTo>
                <a:lnTo>
                  <a:pt x="296334" y="191318"/>
                </a:lnTo>
                <a:lnTo>
                  <a:pt x="294335" y="200401"/>
                </a:lnTo>
                <a:lnTo>
                  <a:pt x="294486" y="206239"/>
                </a:lnTo>
                <a:lnTo>
                  <a:pt x="293019" y="213537"/>
                </a:lnTo>
                <a:lnTo>
                  <a:pt x="289748" y="222798"/>
                </a:lnTo>
                <a:lnTo>
                  <a:pt x="284259" y="227801"/>
                </a:lnTo>
                <a:lnTo>
                  <a:pt x="281554" y="235689"/>
                </a:lnTo>
                <a:lnTo>
                  <a:pt x="279084" y="240722"/>
                </a:lnTo>
                <a:lnTo>
                  <a:pt x="276888" y="249510"/>
                </a:lnTo>
                <a:lnTo>
                  <a:pt x="274029" y="254585"/>
                </a:lnTo>
                <a:lnTo>
                  <a:pt x="272154" y="262204"/>
                </a:lnTo>
                <a:lnTo>
                  <a:pt x="271198" y="269218"/>
                </a:lnTo>
                <a:lnTo>
                  <a:pt x="271577" y="272438"/>
                </a:lnTo>
                <a:lnTo>
                  <a:pt x="267329" y="275975"/>
                </a:lnTo>
                <a:lnTo>
                  <a:pt x="259037" y="276346"/>
                </a:lnTo>
                <a:lnTo>
                  <a:pt x="252200" y="280522"/>
                </a:lnTo>
                <a:lnTo>
                  <a:pt x="248795" y="284465"/>
                </a:lnTo>
                <a:lnTo>
                  <a:pt x="244319" y="288836"/>
                </a:lnTo>
                <a:lnTo>
                  <a:pt x="238183" y="284335"/>
                </a:lnTo>
                <a:lnTo>
                  <a:pt x="233644" y="282540"/>
                </a:lnTo>
                <a:lnTo>
                  <a:pt x="234794" y="277233"/>
                </a:lnTo>
                <a:lnTo>
                  <a:pt x="230745" y="279158"/>
                </a:lnTo>
                <a:lnTo>
                  <a:pt x="224258" y="286532"/>
                </a:lnTo>
                <a:lnTo>
                  <a:pt x="217853" y="283770"/>
                </a:lnTo>
                <a:lnTo>
                  <a:pt x="213652" y="282159"/>
                </a:lnTo>
                <a:lnTo>
                  <a:pt x="209416" y="281431"/>
                </a:lnTo>
                <a:lnTo>
                  <a:pt x="202245" y="278487"/>
                </a:lnTo>
                <a:lnTo>
                  <a:pt x="197456" y="272210"/>
                </a:lnTo>
                <a:lnTo>
                  <a:pt x="196081" y="264479"/>
                </a:lnTo>
                <a:lnTo>
                  <a:pt x="194359" y="259335"/>
                </a:lnTo>
                <a:lnTo>
                  <a:pt x="190719" y="255205"/>
                </a:lnTo>
                <a:lnTo>
                  <a:pt x="183592" y="253978"/>
                </a:lnTo>
                <a:lnTo>
                  <a:pt x="186027" y="249040"/>
                </a:lnTo>
                <a:lnTo>
                  <a:pt x="184235" y="241479"/>
                </a:lnTo>
                <a:lnTo>
                  <a:pt x="180617" y="248526"/>
                </a:lnTo>
                <a:lnTo>
                  <a:pt x="174025" y="250397"/>
                </a:lnTo>
                <a:lnTo>
                  <a:pt x="177899" y="244764"/>
                </a:lnTo>
                <a:lnTo>
                  <a:pt x="179022" y="238888"/>
                </a:lnTo>
                <a:lnTo>
                  <a:pt x="181883" y="233902"/>
                </a:lnTo>
                <a:lnTo>
                  <a:pt x="181292" y="226362"/>
                </a:lnTo>
                <a:lnTo>
                  <a:pt x="175265" y="235045"/>
                </a:lnTo>
                <a:lnTo>
                  <a:pt x="170637" y="238527"/>
                </a:lnTo>
                <a:lnTo>
                  <a:pt x="167799" y="246625"/>
                </a:lnTo>
                <a:lnTo>
                  <a:pt x="162015" y="242436"/>
                </a:lnTo>
                <a:lnTo>
                  <a:pt x="162244" y="237032"/>
                </a:lnTo>
                <a:lnTo>
                  <a:pt x="157608" y="229649"/>
                </a:lnTo>
                <a:lnTo>
                  <a:pt x="153700" y="225833"/>
                </a:lnTo>
                <a:lnTo>
                  <a:pt x="155093" y="223483"/>
                </a:lnTo>
                <a:lnTo>
                  <a:pt x="145587" y="217313"/>
                </a:lnTo>
                <a:lnTo>
                  <a:pt x="140381" y="217022"/>
                </a:lnTo>
                <a:lnTo>
                  <a:pt x="133256" y="212065"/>
                </a:lnTo>
                <a:lnTo>
                  <a:pt x="119992" y="213028"/>
                </a:lnTo>
                <a:lnTo>
                  <a:pt x="110399" y="216674"/>
                </a:lnTo>
                <a:lnTo>
                  <a:pt x="101968" y="220072"/>
                </a:lnTo>
                <a:lnTo>
                  <a:pt x="94899" y="219397"/>
                </a:lnTo>
                <a:lnTo>
                  <a:pt x="87045" y="224618"/>
                </a:lnTo>
                <a:lnTo>
                  <a:pt x="80623" y="226968"/>
                </a:lnTo>
                <a:lnTo>
                  <a:pt x="79195" y="232307"/>
                </a:lnTo>
                <a:lnTo>
                  <a:pt x="76459" y="236444"/>
                </a:lnTo>
                <a:lnTo>
                  <a:pt x="70172" y="236691"/>
                </a:lnTo>
                <a:lnTo>
                  <a:pt x="65520" y="237597"/>
                </a:lnTo>
                <a:lnTo>
                  <a:pt x="58972" y="235740"/>
                </a:lnTo>
                <a:lnTo>
                  <a:pt x="53646" y="236851"/>
                </a:lnTo>
                <a:lnTo>
                  <a:pt x="48560" y="237318"/>
                </a:lnTo>
                <a:lnTo>
                  <a:pt x="44153" y="242748"/>
                </a:lnTo>
                <a:lnTo>
                  <a:pt x="41993" y="242288"/>
                </a:lnTo>
                <a:lnTo>
                  <a:pt x="38277" y="245166"/>
                </a:lnTo>
                <a:lnTo>
                  <a:pt x="34716" y="248403"/>
                </a:lnTo>
                <a:lnTo>
                  <a:pt x="29311" y="248003"/>
                </a:lnTo>
                <a:lnTo>
                  <a:pt x="24345" y="248000"/>
                </a:lnTo>
                <a:lnTo>
                  <a:pt x="16486" y="241497"/>
                </a:lnTo>
                <a:lnTo>
                  <a:pt x="12504" y="239563"/>
                </a:lnTo>
                <a:lnTo>
                  <a:pt x="12666" y="233728"/>
                </a:lnTo>
                <a:lnTo>
                  <a:pt x="16344" y="232341"/>
                </a:lnTo>
                <a:lnTo>
                  <a:pt x="17600" y="230023"/>
                </a:lnTo>
                <a:lnTo>
                  <a:pt x="17339" y="226366"/>
                </a:lnTo>
                <a:lnTo>
                  <a:pt x="18244" y="219286"/>
                </a:lnTo>
                <a:lnTo>
                  <a:pt x="17414" y="213252"/>
                </a:lnTo>
                <a:lnTo>
                  <a:pt x="13498" y="202960"/>
                </a:lnTo>
                <a:lnTo>
                  <a:pt x="12284" y="197147"/>
                </a:lnTo>
                <a:lnTo>
                  <a:pt x="12602" y="191347"/>
                </a:lnTo>
                <a:lnTo>
                  <a:pt x="9653" y="184720"/>
                </a:lnTo>
                <a:lnTo>
                  <a:pt x="9464" y="181729"/>
                </a:lnTo>
                <a:lnTo>
                  <a:pt x="6183" y="177673"/>
                </a:lnTo>
                <a:lnTo>
                  <a:pt x="5259" y="169697"/>
                </a:lnTo>
                <a:lnTo>
                  <a:pt x="1026" y="161637"/>
                </a:lnTo>
                <a:lnTo>
                  <a:pt x="0" y="157294"/>
                </a:lnTo>
                <a:lnTo>
                  <a:pt x="3255" y="161697"/>
                </a:lnTo>
                <a:lnTo>
                  <a:pt x="756" y="152251"/>
                </a:lnTo>
                <a:lnTo>
                  <a:pt x="4430" y="155203"/>
                </a:lnTo>
                <a:lnTo>
                  <a:pt x="6622" y="159146"/>
                </a:lnTo>
                <a:lnTo>
                  <a:pt x="6499" y="153931"/>
                </a:lnTo>
                <a:lnTo>
                  <a:pt x="2832" y="145914"/>
                </a:lnTo>
                <a:lnTo>
                  <a:pt x="2122" y="142707"/>
                </a:lnTo>
                <a:lnTo>
                  <a:pt x="404" y="139661"/>
                </a:lnTo>
                <a:lnTo>
                  <a:pt x="1208" y="133771"/>
                </a:lnTo>
                <a:lnTo>
                  <a:pt x="2727" y="131265"/>
                </a:lnTo>
                <a:lnTo>
                  <a:pt x="3737" y="126172"/>
                </a:lnTo>
                <a:lnTo>
                  <a:pt x="2946" y="120221"/>
                </a:lnTo>
                <a:lnTo>
                  <a:pt x="6007" y="112894"/>
                </a:lnTo>
                <a:lnTo>
                  <a:pt x="6566" y="120648"/>
                </a:lnTo>
                <a:lnTo>
                  <a:pt x="9696" y="113644"/>
                </a:lnTo>
                <a:lnTo>
                  <a:pt x="15715" y="110239"/>
                </a:lnTo>
                <a:lnTo>
                  <a:pt x="19324" y="105897"/>
                </a:lnTo>
                <a:lnTo>
                  <a:pt x="24986" y="102160"/>
                </a:lnTo>
                <a:lnTo>
                  <a:pt x="28354" y="101365"/>
                </a:lnTo>
                <a:lnTo>
                  <a:pt x="30393" y="102620"/>
                </a:lnTo>
                <a:lnTo>
                  <a:pt x="36231" y="98826"/>
                </a:lnTo>
                <a:lnTo>
                  <a:pt x="40725" y="97697"/>
                </a:lnTo>
                <a:lnTo>
                  <a:pt x="41849" y="95466"/>
                </a:lnTo>
                <a:lnTo>
                  <a:pt x="43809" y="94536"/>
                </a:lnTo>
                <a:lnTo>
                  <a:pt x="47904" y="94776"/>
                </a:lnTo>
                <a:lnTo>
                  <a:pt x="55690" y="91795"/>
                </a:lnTo>
                <a:lnTo>
                  <a:pt x="59718" y="87275"/>
                </a:lnTo>
                <a:lnTo>
                  <a:pt x="61609" y="81833"/>
                </a:lnTo>
                <a:lnTo>
                  <a:pt x="65954" y="76664"/>
                </a:lnTo>
                <a:lnTo>
                  <a:pt x="66287" y="72601"/>
                </a:lnTo>
                <a:lnTo>
                  <a:pt x="66481" y="67066"/>
                </a:lnTo>
                <a:lnTo>
                  <a:pt x="71665" y="58414"/>
                </a:lnTo>
                <a:lnTo>
                  <a:pt x="74786" y="67204"/>
                </a:lnTo>
                <a:lnTo>
                  <a:pt x="77939" y="65173"/>
                </a:lnTo>
                <a:lnTo>
                  <a:pt x="75300" y="60362"/>
                </a:lnTo>
                <a:lnTo>
                  <a:pt x="77625" y="55421"/>
                </a:lnTo>
                <a:lnTo>
                  <a:pt x="80894" y="57627"/>
                </a:lnTo>
                <a:lnTo>
                  <a:pt x="81794" y="49880"/>
                </a:lnTo>
                <a:lnTo>
                  <a:pt x="85842" y="44871"/>
                </a:lnTo>
                <a:lnTo>
                  <a:pt x="87628" y="40852"/>
                </a:lnTo>
                <a:lnTo>
                  <a:pt x="91353" y="39118"/>
                </a:lnTo>
                <a:lnTo>
                  <a:pt x="91470" y="36273"/>
                </a:lnTo>
                <a:lnTo>
                  <a:pt x="94724" y="37461"/>
                </a:lnTo>
                <a:lnTo>
                  <a:pt x="94855" y="34902"/>
                </a:lnTo>
                <a:lnTo>
                  <a:pt x="98113" y="33444"/>
                </a:lnTo>
                <a:lnTo>
                  <a:pt x="101694" y="32071"/>
                </a:lnTo>
                <a:lnTo>
                  <a:pt x="107167" y="36744"/>
                </a:lnTo>
                <a:lnTo>
                  <a:pt x="111279" y="42774"/>
                </a:lnTo>
                <a:lnTo>
                  <a:pt x="115915" y="42843"/>
                </a:lnTo>
                <a:lnTo>
                  <a:pt x="120626" y="43798"/>
                </a:lnTo>
                <a:lnTo>
                  <a:pt x="119057" y="38207"/>
                </a:lnTo>
                <a:lnTo>
                  <a:pt x="122606" y="30042"/>
                </a:lnTo>
                <a:lnTo>
                  <a:pt x="125945" y="27381"/>
                </a:lnTo>
                <a:lnTo>
                  <a:pt x="124790" y="24837"/>
                </a:lnTo>
                <a:lnTo>
                  <a:pt x="128007" y="19022"/>
                </a:lnTo>
                <a:lnTo>
                  <a:pt x="132495" y="15430"/>
                </a:lnTo>
                <a:lnTo>
                  <a:pt x="136285" y="16640"/>
                </a:lnTo>
                <a:lnTo>
                  <a:pt x="142509" y="14722"/>
                </a:lnTo>
                <a:lnTo>
                  <a:pt x="142375" y="9518"/>
                </a:lnTo>
                <a:lnTo>
                  <a:pt x="136949" y="6166"/>
                </a:lnTo>
                <a:lnTo>
                  <a:pt x="140894" y="4687"/>
                </a:lnTo>
                <a:lnTo>
                  <a:pt x="145801" y="7211"/>
                </a:lnTo>
                <a:lnTo>
                  <a:pt x="149736" y="11387"/>
                </a:lnTo>
                <a:lnTo>
                  <a:pt x="155976" y="13992"/>
                </a:lnTo>
                <a:lnTo>
                  <a:pt x="158091" y="12962"/>
                </a:lnTo>
                <a:lnTo>
                  <a:pt x="162684" y="16092"/>
                </a:lnTo>
                <a:lnTo>
                  <a:pt x="167012" y="13176"/>
                </a:lnTo>
                <a:lnTo>
                  <a:pt x="169795" y="14063"/>
                </a:lnTo>
                <a:lnTo>
                  <a:pt x="171529" y="12107"/>
                </a:lnTo>
                <a:lnTo>
                  <a:pt x="174931" y="17144"/>
                </a:lnTo>
                <a:lnTo>
                  <a:pt x="172956" y="22594"/>
                </a:lnTo>
                <a:lnTo>
                  <a:pt x="170143" y="26708"/>
                </a:lnTo>
                <a:lnTo>
                  <a:pt x="167597" y="27046"/>
                </a:lnTo>
                <a:lnTo>
                  <a:pt x="168456" y="31117"/>
                </a:lnTo>
                <a:lnTo>
                  <a:pt x="166279" y="36205"/>
                </a:lnTo>
                <a:lnTo>
                  <a:pt x="163648" y="41209"/>
                </a:lnTo>
                <a:lnTo>
                  <a:pt x="164178" y="44083"/>
                </a:lnTo>
                <a:lnTo>
                  <a:pt x="170067" y="49709"/>
                </a:lnTo>
                <a:lnTo>
                  <a:pt x="175773" y="52972"/>
                </a:lnTo>
                <a:lnTo>
                  <a:pt x="179589" y="56478"/>
                </a:lnTo>
                <a:lnTo>
                  <a:pt x="184944" y="62511"/>
                </a:lnTo>
                <a:lnTo>
                  <a:pt x="187032" y="62501"/>
                </a:lnTo>
                <a:lnTo>
                  <a:pt x="190910" y="65108"/>
                </a:lnTo>
                <a:lnTo>
                  <a:pt x="192036" y="68253"/>
                </a:lnTo>
                <a:lnTo>
                  <a:pt x="199109" y="71707"/>
                </a:lnTo>
                <a:lnTo>
                  <a:pt x="204000" y="68228"/>
                </a:lnTo>
                <a:lnTo>
                  <a:pt x="205449" y="62760"/>
                </a:lnTo>
                <a:lnTo>
                  <a:pt x="206953" y="58247"/>
                </a:lnTo>
                <a:lnTo>
                  <a:pt x="207872" y="52664"/>
                </a:lnTo>
                <a:lnTo>
                  <a:pt x="210124" y="44563"/>
                </a:lnTo>
                <a:lnTo>
                  <a:pt x="209096" y="39640"/>
                </a:lnTo>
                <a:lnTo>
                  <a:pt x="209630" y="36677"/>
                </a:lnTo>
                <a:lnTo>
                  <a:pt x="208774" y="30850"/>
                </a:lnTo>
                <a:lnTo>
                  <a:pt x="209744" y="23179"/>
                </a:lnTo>
                <a:lnTo>
                  <a:pt x="211165" y="21111"/>
                </a:lnTo>
                <a:lnTo>
                  <a:pt x="210012" y="17711"/>
                </a:lnTo>
                <a:lnTo>
                  <a:pt x="211802" y="12313"/>
                </a:lnTo>
                <a:lnTo>
                  <a:pt x="213208" y="6719"/>
                </a:lnTo>
                <a:lnTo>
                  <a:pt x="213395" y="3814"/>
                </a:lnTo>
                <a:lnTo>
                  <a:pt x="216148" y="0"/>
                </a:lnTo>
                <a:lnTo>
                  <a:pt x="218237" y="4981"/>
                </a:lnTo>
                <a:lnTo>
                  <a:pt x="218752" y="11368"/>
                </a:lnTo>
                <a:lnTo>
                  <a:pt x="220598" y="12600"/>
                </a:lnTo>
                <a:lnTo>
                  <a:pt x="220914" y="16876"/>
                </a:lnTo>
                <a:lnTo>
                  <a:pt x="223607" y="22056"/>
                </a:lnTo>
                <a:lnTo>
                  <a:pt x="224163" y="27819"/>
                </a:lnTo>
                <a:lnTo>
                  <a:pt x="223901" y="31518"/>
                </a:lnTo>
                <a:close/>
              </a:path>
            </a:pathLst>
          </a:custGeom>
          <a:solidFill xmlns:a="http://schemas.openxmlformats.org/drawingml/2006/main">
            <a:srgbClr val="CBD5CB"/>
          </a:solidFill>
          <a:ln xmlns:a="http://schemas.openxmlformats.org/drawingml/2006/main" w="7620">
            <a:solidFill>
              <a:srgbClr val="AEBBB8"/>
            </a:solidFill>
          </a:ln>
        </p:spPr>
      </p:sp>
      <p:sp>
        <p:nvSpPr>
          <p:cNvPr id="38" name="">
            <a:extLst xmlns:a="http://schemas.openxmlformats.org/drawingml/2006/main">
              <a:ext uri="{FF2B5EF4-FFF2-40B4-BE49-F238E27FC236}">
                <a16:creationId xmlns:a16="http://schemas.microsoft.com/office/drawing/2014/main" id="{AAD93F58-53C5-4E69-B592-1B6B0181CA68}"/>
              </a:ext>
            </a:extLst>
          </p:cNvPr>
          <p:cNvSpPr>
            <a:spLocks xmlns:a="http://schemas.openxmlformats.org/drawingml/2006/main" noGrp="1"/>
          </p:cNvSpPr>
          <p:nvPr/>
        </p:nvSpPr>
        <p:spPr>
          <a:xfrm xmlns:a="http://schemas.openxmlformats.org/drawingml/2006/main">
            <a:off x="11529736" y="2569565"/>
            <a:ext cx="7992" cy="6329"/>
          </a:xfrm>
          <a:custGeom xmlns:a="http://schemas.openxmlformats.org/drawingml/2006/main">
            <a:pathLst>
              <a:path w="7992" h="6329">
                <a:moveTo>
                  <a:pt x="5921" y="2830"/>
                </a:moveTo>
                <a:lnTo>
                  <a:pt x="7992" y="6329"/>
                </a:lnTo>
                <a:lnTo>
                  <a:pt x="2817" y="6265"/>
                </a:lnTo>
                <a:lnTo>
                  <a:pt x="0" y="0"/>
                </a:lnTo>
                <a:lnTo>
                  <a:pt x="4427" y="2464"/>
                </a:lnTo>
                <a:lnTo>
                  <a:pt x="5921" y="2830"/>
                </a:lnTo>
                <a:close/>
              </a:path>
            </a:pathLst>
          </a:custGeom>
          <a:solidFill xmlns:a="http://schemas.openxmlformats.org/drawingml/2006/main">
            <a:srgbClr val="CBD5CB"/>
          </a:solidFill>
          <a:ln xmlns:a="http://schemas.openxmlformats.org/drawingml/2006/main" w="7620">
            <a:solidFill>
              <a:srgbClr val="AEBBB8"/>
            </a:solidFill>
          </a:ln>
        </p:spPr>
      </p:sp>
      <p:sp>
        <p:nvSpPr>
          <p:cNvPr id="39" name="">
            <a:extLst xmlns:a="http://schemas.openxmlformats.org/drawingml/2006/main">
              <a:ext uri="{FF2B5EF4-FFF2-40B4-BE49-F238E27FC236}">
                <a16:creationId xmlns:a16="http://schemas.microsoft.com/office/drawing/2014/main" id="{DB603F1C-460E-4C6A-A79E-6E3997FBEDCC}"/>
              </a:ext>
            </a:extLst>
          </p:cNvPr>
          <p:cNvSpPr>
            <a:spLocks xmlns:a="http://schemas.openxmlformats.org/drawingml/2006/main" noGrp="1"/>
          </p:cNvSpPr>
          <p:nvPr/>
        </p:nvSpPr>
        <p:spPr>
          <a:xfrm xmlns:a="http://schemas.openxmlformats.org/drawingml/2006/main">
            <a:off x="11215978" y="2560977"/>
            <a:ext cx="13392" cy="9136"/>
          </a:xfrm>
          <a:custGeom xmlns:a="http://schemas.openxmlformats.org/drawingml/2006/main">
            <a:pathLst>
              <a:path w="13392" h="9136">
                <a:moveTo>
                  <a:pt x="12948" y="8942"/>
                </a:moveTo>
                <a:lnTo>
                  <a:pt x="9832" y="9136"/>
                </a:lnTo>
                <a:lnTo>
                  <a:pt x="0" y="2002"/>
                </a:lnTo>
                <a:lnTo>
                  <a:pt x="6908" y="0"/>
                </a:lnTo>
                <a:lnTo>
                  <a:pt x="10801" y="3101"/>
                </a:lnTo>
                <a:lnTo>
                  <a:pt x="13392" y="6194"/>
                </a:lnTo>
                <a:lnTo>
                  <a:pt x="12948" y="8942"/>
                </a:lnTo>
                <a:close/>
              </a:path>
            </a:pathLst>
          </a:custGeom>
          <a:solidFill xmlns:a="http://schemas.openxmlformats.org/drawingml/2006/main">
            <a:srgbClr val="CBD5CB"/>
          </a:solidFill>
          <a:ln xmlns:a="http://schemas.openxmlformats.org/drawingml/2006/main" w="7620">
            <a:solidFill>
              <a:srgbClr val="AEBBB8"/>
            </a:solidFill>
          </a:ln>
        </p:spPr>
      </p:sp>
      <p:sp>
        <p:nvSpPr>
          <p:cNvPr id="40" name="">
            <a:extLst xmlns:a="http://schemas.openxmlformats.org/drawingml/2006/main">
              <a:ext uri="{FF2B5EF4-FFF2-40B4-BE49-F238E27FC236}">
                <a16:creationId xmlns:a16="http://schemas.microsoft.com/office/drawing/2014/main" id="{FF060C8B-DAE7-4958-8845-FF86212128CC}"/>
              </a:ext>
            </a:extLst>
          </p:cNvPr>
          <p:cNvSpPr>
            <a:spLocks xmlns:a="http://schemas.openxmlformats.org/drawingml/2006/main" noGrp="1"/>
          </p:cNvSpPr>
          <p:nvPr/>
        </p:nvSpPr>
        <p:spPr>
          <a:xfrm xmlns:a="http://schemas.openxmlformats.org/drawingml/2006/main">
            <a:off x="11517291" y="2559772"/>
            <a:ext cx="8981" cy="6641"/>
          </a:xfrm>
          <a:custGeom xmlns:a="http://schemas.openxmlformats.org/drawingml/2006/main">
            <a:pathLst>
              <a:path w="8981" h="6641">
                <a:moveTo>
                  <a:pt x="8981" y="6414"/>
                </a:moveTo>
                <a:lnTo>
                  <a:pt x="6094" y="6641"/>
                </a:lnTo>
                <a:lnTo>
                  <a:pt x="1552" y="5611"/>
                </a:lnTo>
                <a:lnTo>
                  <a:pt x="0" y="4043"/>
                </a:lnTo>
                <a:lnTo>
                  <a:pt x="466" y="0"/>
                </a:lnTo>
                <a:lnTo>
                  <a:pt x="5356" y="1602"/>
                </a:lnTo>
                <a:lnTo>
                  <a:pt x="7768" y="3739"/>
                </a:lnTo>
                <a:lnTo>
                  <a:pt x="8981" y="6414"/>
                </a:lnTo>
                <a:close/>
              </a:path>
            </a:pathLst>
          </a:custGeom>
          <a:solidFill xmlns:a="http://schemas.openxmlformats.org/drawingml/2006/main">
            <a:srgbClr val="CBD5CB"/>
          </a:solidFill>
          <a:ln xmlns:a="http://schemas.openxmlformats.org/drawingml/2006/main" w="7620">
            <a:solidFill>
              <a:srgbClr val="AEBBB8"/>
            </a:solidFill>
          </a:ln>
        </p:spPr>
      </p:sp>
      <p:sp>
        <p:nvSpPr>
          <p:cNvPr id="41" name="">
            <a:extLst xmlns:a="http://schemas.openxmlformats.org/drawingml/2006/main">
              <a:ext uri="{FF2B5EF4-FFF2-40B4-BE49-F238E27FC236}">
                <a16:creationId xmlns:a16="http://schemas.microsoft.com/office/drawing/2014/main" id="{92AA0670-F674-4AF4-9FCB-2EE4DC096E01}"/>
              </a:ext>
            </a:extLst>
          </p:cNvPr>
          <p:cNvSpPr>
            <a:spLocks xmlns:a="http://schemas.openxmlformats.org/drawingml/2006/main" noGrp="1"/>
          </p:cNvSpPr>
          <p:nvPr/>
        </p:nvSpPr>
        <p:spPr>
          <a:xfrm xmlns:a="http://schemas.openxmlformats.org/drawingml/2006/main">
            <a:off x="11524255" y="2550375"/>
            <a:ext cx="8149" cy="14909"/>
          </a:xfrm>
          <a:custGeom xmlns:a="http://schemas.openxmlformats.org/drawingml/2006/main">
            <a:pathLst>
              <a:path w="8149" h="14909">
                <a:moveTo>
                  <a:pt x="8149" y="13033"/>
                </a:moveTo>
                <a:lnTo>
                  <a:pt x="7033" y="14909"/>
                </a:lnTo>
                <a:lnTo>
                  <a:pt x="1543" y="6084"/>
                </a:lnTo>
                <a:lnTo>
                  <a:pt x="0" y="0"/>
                </a:lnTo>
                <a:lnTo>
                  <a:pt x="2519" y="0"/>
                </a:lnTo>
                <a:lnTo>
                  <a:pt x="5186" y="8146"/>
                </a:lnTo>
                <a:lnTo>
                  <a:pt x="8149" y="13033"/>
                </a:lnTo>
                <a:close/>
              </a:path>
            </a:pathLst>
          </a:custGeom>
          <a:solidFill xmlns:a="http://schemas.openxmlformats.org/drawingml/2006/main">
            <a:srgbClr val="CBD5CB"/>
          </a:solidFill>
          <a:ln xmlns:a="http://schemas.openxmlformats.org/drawingml/2006/main" w="7620">
            <a:solidFill>
              <a:srgbClr val="AEBBB8"/>
            </a:solidFill>
          </a:ln>
        </p:spPr>
      </p:sp>
      <p:sp>
        <p:nvSpPr>
          <p:cNvPr id="42" name="">
            <a:extLst xmlns:a="http://schemas.openxmlformats.org/drawingml/2006/main">
              <a:ext uri="{FF2B5EF4-FFF2-40B4-BE49-F238E27FC236}">
                <a16:creationId xmlns:a16="http://schemas.microsoft.com/office/drawing/2014/main" id="{D7F0DB0C-E3F3-4BF1-A0B6-6B1E61333332}"/>
              </a:ext>
            </a:extLst>
          </p:cNvPr>
          <p:cNvSpPr>
            <a:spLocks xmlns:a="http://schemas.openxmlformats.org/drawingml/2006/main" noGrp="1"/>
          </p:cNvSpPr>
          <p:nvPr/>
        </p:nvSpPr>
        <p:spPr>
          <a:xfrm xmlns:a="http://schemas.openxmlformats.org/drawingml/2006/main">
            <a:off x="11249258" y="2549900"/>
            <a:ext cx="28714" cy="21246"/>
          </a:xfrm>
          <a:custGeom xmlns:a="http://schemas.openxmlformats.org/drawingml/2006/main">
            <a:pathLst>
              <a:path w="28714" h="21246">
                <a:moveTo>
                  <a:pt x="7230" y="19006"/>
                </a:moveTo>
                <a:lnTo>
                  <a:pt x="889" y="21246"/>
                </a:lnTo>
                <a:lnTo>
                  <a:pt x="0" y="20024"/>
                </a:lnTo>
                <a:lnTo>
                  <a:pt x="667" y="16563"/>
                </a:lnTo>
                <a:lnTo>
                  <a:pt x="3852" y="10352"/>
                </a:lnTo>
                <a:lnTo>
                  <a:pt x="11177" y="6307"/>
                </a:lnTo>
                <a:lnTo>
                  <a:pt x="12048" y="3905"/>
                </a:lnTo>
                <a:lnTo>
                  <a:pt x="18425" y="1616"/>
                </a:lnTo>
                <a:lnTo>
                  <a:pt x="23593" y="1272"/>
                </a:lnTo>
                <a:lnTo>
                  <a:pt x="25909" y="0"/>
                </a:lnTo>
                <a:lnTo>
                  <a:pt x="28714" y="1262"/>
                </a:lnTo>
                <a:lnTo>
                  <a:pt x="25988" y="4021"/>
                </a:lnTo>
                <a:lnTo>
                  <a:pt x="18268" y="8478"/>
                </a:lnTo>
                <a:lnTo>
                  <a:pt x="12065" y="11402"/>
                </a:lnTo>
                <a:lnTo>
                  <a:pt x="7230" y="19006"/>
                </a:lnTo>
                <a:close/>
              </a:path>
            </a:pathLst>
          </a:custGeom>
          <a:solidFill xmlns:a="http://schemas.openxmlformats.org/drawingml/2006/main">
            <a:srgbClr val="CBD5CB"/>
          </a:solidFill>
          <a:ln xmlns:a="http://schemas.openxmlformats.org/drawingml/2006/main" w="7620">
            <a:solidFill>
              <a:srgbClr val="AEBBB8"/>
            </a:solidFill>
          </a:ln>
        </p:spPr>
      </p:sp>
      <p:sp>
        <p:nvSpPr>
          <p:cNvPr id="43" name="">
            <a:extLst xmlns:a="http://schemas.openxmlformats.org/drawingml/2006/main">
              <a:ext uri="{FF2B5EF4-FFF2-40B4-BE49-F238E27FC236}">
                <a16:creationId xmlns:a16="http://schemas.microsoft.com/office/drawing/2014/main" id="{28D474FD-3FF1-470D-874E-06478A76486B}"/>
              </a:ext>
            </a:extLst>
          </p:cNvPr>
          <p:cNvSpPr>
            <a:spLocks xmlns:a="http://schemas.openxmlformats.org/drawingml/2006/main" noGrp="1"/>
          </p:cNvSpPr>
          <p:nvPr/>
        </p:nvSpPr>
        <p:spPr>
          <a:xfrm xmlns:a="http://schemas.openxmlformats.org/drawingml/2006/main">
            <a:off x="11199475" y="2548091"/>
            <a:ext cx="17679" cy="9624"/>
          </a:xfrm>
          <a:custGeom xmlns:a="http://schemas.openxmlformats.org/drawingml/2006/main">
            <a:pathLst>
              <a:path w="17679" h="9624">
                <a:moveTo>
                  <a:pt x="8593" y="0"/>
                </a:moveTo>
                <a:lnTo>
                  <a:pt x="11264" y="2716"/>
                </a:lnTo>
                <a:lnTo>
                  <a:pt x="15841" y="1884"/>
                </a:lnTo>
                <a:lnTo>
                  <a:pt x="17679" y="6212"/>
                </a:lnTo>
                <a:lnTo>
                  <a:pt x="9114" y="8257"/>
                </a:lnTo>
                <a:lnTo>
                  <a:pt x="3983" y="9624"/>
                </a:lnTo>
                <a:lnTo>
                  <a:pt x="0" y="9543"/>
                </a:lnTo>
                <a:lnTo>
                  <a:pt x="2545" y="3681"/>
                </a:lnTo>
                <a:lnTo>
                  <a:pt x="6607" y="3601"/>
                </a:lnTo>
                <a:lnTo>
                  <a:pt x="8593" y="0"/>
                </a:lnTo>
                <a:close/>
              </a:path>
            </a:pathLst>
          </a:custGeom>
          <a:solidFill xmlns:a="http://schemas.openxmlformats.org/drawingml/2006/main">
            <a:srgbClr val="CBD5CB"/>
          </a:solidFill>
          <a:ln xmlns:a="http://schemas.openxmlformats.org/drawingml/2006/main" w="7620">
            <a:solidFill>
              <a:srgbClr val="AEBBB8"/>
            </a:solidFill>
          </a:ln>
        </p:spPr>
      </p:sp>
      <p:sp>
        <p:nvSpPr>
          <p:cNvPr id="44" name="">
            <a:extLst xmlns:a="http://schemas.openxmlformats.org/drawingml/2006/main">
              <a:ext uri="{FF2B5EF4-FFF2-40B4-BE49-F238E27FC236}">
                <a16:creationId xmlns:a16="http://schemas.microsoft.com/office/drawing/2014/main" id="{3E1125E9-AB56-4962-97D4-C8A25D9A5DF2}"/>
              </a:ext>
            </a:extLst>
          </p:cNvPr>
          <p:cNvSpPr>
            <a:spLocks xmlns:a="http://schemas.openxmlformats.org/drawingml/2006/main" noGrp="1"/>
          </p:cNvSpPr>
          <p:nvPr/>
        </p:nvSpPr>
        <p:spPr>
          <a:xfrm xmlns:a="http://schemas.openxmlformats.org/drawingml/2006/main">
            <a:off x="11223039" y="2548076"/>
            <a:ext cx="22096" cy="8547"/>
          </a:xfrm>
          <a:custGeom xmlns:a="http://schemas.openxmlformats.org/drawingml/2006/main">
            <a:pathLst>
              <a:path w="22096" h="8547">
                <a:moveTo>
                  <a:pt x="22096" y="0"/>
                </a:moveTo>
                <a:lnTo>
                  <a:pt x="21010" y="5657"/>
                </a:lnTo>
                <a:lnTo>
                  <a:pt x="9879" y="8547"/>
                </a:lnTo>
                <a:lnTo>
                  <a:pt x="26" y="7292"/>
                </a:lnTo>
                <a:lnTo>
                  <a:pt x="0" y="3570"/>
                </a:lnTo>
                <a:lnTo>
                  <a:pt x="5883" y="1453"/>
                </a:lnTo>
                <a:lnTo>
                  <a:pt x="10525" y="4506"/>
                </a:lnTo>
                <a:lnTo>
                  <a:pt x="15457" y="3731"/>
                </a:lnTo>
                <a:lnTo>
                  <a:pt x="22096" y="0"/>
                </a:lnTo>
                <a:close/>
              </a:path>
            </a:pathLst>
          </a:custGeom>
          <a:solidFill xmlns:a="http://schemas.openxmlformats.org/drawingml/2006/main">
            <a:srgbClr val="CBD5CB"/>
          </a:solidFill>
          <a:ln xmlns:a="http://schemas.openxmlformats.org/drawingml/2006/main" w="7620">
            <a:solidFill>
              <a:srgbClr val="AEBBB8"/>
            </a:solidFill>
          </a:ln>
        </p:spPr>
      </p:sp>
      <p:sp>
        <p:nvSpPr>
          <p:cNvPr id="45" name="">
            <a:extLst xmlns:a="http://schemas.openxmlformats.org/drawingml/2006/main">
              <a:ext uri="{FF2B5EF4-FFF2-40B4-BE49-F238E27FC236}">
                <a16:creationId xmlns:a16="http://schemas.microsoft.com/office/drawing/2014/main" id="{0079BB94-961E-49F3-8F38-2F0C0A20A714}"/>
              </a:ext>
            </a:extLst>
          </p:cNvPr>
          <p:cNvSpPr>
            <a:spLocks xmlns:a="http://schemas.openxmlformats.org/drawingml/2006/main" noGrp="1"/>
          </p:cNvSpPr>
          <p:nvPr/>
        </p:nvSpPr>
        <p:spPr>
          <a:xfrm xmlns:a="http://schemas.openxmlformats.org/drawingml/2006/main">
            <a:off x="11506706" y="2540193"/>
            <a:ext cx="12640" cy="12404"/>
          </a:xfrm>
          <a:custGeom xmlns:a="http://schemas.openxmlformats.org/drawingml/2006/main">
            <a:pathLst>
              <a:path w="12640" h="12404">
                <a:moveTo>
                  <a:pt x="12327" y="10358"/>
                </a:moveTo>
                <a:lnTo>
                  <a:pt x="12640" y="12404"/>
                </a:lnTo>
                <a:lnTo>
                  <a:pt x="6834" y="8086"/>
                </a:lnTo>
                <a:lnTo>
                  <a:pt x="2778" y="4427"/>
                </a:lnTo>
                <a:lnTo>
                  <a:pt x="0" y="1037"/>
                </a:lnTo>
                <a:lnTo>
                  <a:pt x="1103" y="0"/>
                </a:lnTo>
                <a:lnTo>
                  <a:pt x="4511" y="2444"/>
                </a:lnTo>
                <a:lnTo>
                  <a:pt x="10585" y="7127"/>
                </a:lnTo>
                <a:lnTo>
                  <a:pt x="12327" y="10358"/>
                </a:lnTo>
                <a:close/>
              </a:path>
            </a:pathLst>
          </a:custGeom>
          <a:solidFill xmlns:a="http://schemas.openxmlformats.org/drawingml/2006/main">
            <a:srgbClr val="CBD5CB"/>
          </a:solidFill>
          <a:ln xmlns:a="http://schemas.openxmlformats.org/drawingml/2006/main" w="7620">
            <a:solidFill>
              <a:srgbClr val="AEBBB8"/>
            </a:solidFill>
          </a:ln>
        </p:spPr>
      </p:sp>
      <p:sp>
        <p:nvSpPr>
          <p:cNvPr id="46" name="">
            <a:extLst xmlns:a="http://schemas.openxmlformats.org/drawingml/2006/main">
              <a:ext uri="{FF2B5EF4-FFF2-40B4-BE49-F238E27FC236}">
                <a16:creationId xmlns:a16="http://schemas.microsoft.com/office/drawing/2014/main" id="{5A0D1DD4-E548-41ED-807F-E3AA7CB0B880}"/>
              </a:ext>
            </a:extLst>
          </p:cNvPr>
          <p:cNvSpPr>
            <a:spLocks xmlns:a="http://schemas.openxmlformats.org/drawingml/2006/main" noGrp="1"/>
          </p:cNvSpPr>
          <p:nvPr/>
        </p:nvSpPr>
        <p:spPr>
          <a:xfrm xmlns:a="http://schemas.openxmlformats.org/drawingml/2006/main">
            <a:off x="11493965" y="2532855"/>
            <a:ext cx="7757" cy="8201"/>
          </a:xfrm>
          <a:custGeom xmlns:a="http://schemas.openxmlformats.org/drawingml/2006/main">
            <a:pathLst>
              <a:path w="7757" h="8201">
                <a:moveTo>
                  <a:pt x="7757" y="7621"/>
                </a:moveTo>
                <a:lnTo>
                  <a:pt x="6283" y="8201"/>
                </a:lnTo>
                <a:lnTo>
                  <a:pt x="3042" y="5880"/>
                </a:lnTo>
                <a:lnTo>
                  <a:pt x="0" y="1696"/>
                </a:lnTo>
                <a:lnTo>
                  <a:pt x="381" y="0"/>
                </a:lnTo>
                <a:lnTo>
                  <a:pt x="4805" y="4300"/>
                </a:lnTo>
                <a:lnTo>
                  <a:pt x="7757" y="7621"/>
                </a:lnTo>
                <a:close/>
              </a:path>
            </a:pathLst>
          </a:custGeom>
          <a:solidFill xmlns:a="http://schemas.openxmlformats.org/drawingml/2006/main">
            <a:srgbClr val="CBD5CB"/>
          </a:solidFill>
          <a:ln xmlns:a="http://schemas.openxmlformats.org/drawingml/2006/main" w="7620">
            <a:solidFill>
              <a:srgbClr val="AEBBB8"/>
            </a:solidFill>
          </a:ln>
        </p:spPr>
      </p:sp>
      <p:sp>
        <p:nvSpPr>
          <p:cNvPr id="47" name="">
            <a:extLst xmlns:a="http://schemas.openxmlformats.org/drawingml/2006/main">
              <a:ext uri="{FF2B5EF4-FFF2-40B4-BE49-F238E27FC236}">
                <a16:creationId xmlns:a16="http://schemas.microsoft.com/office/drawing/2014/main" id="{EE5EBDD5-BF49-43F2-AF54-42F51F07E929}"/>
              </a:ext>
            </a:extLst>
          </p:cNvPr>
          <p:cNvSpPr>
            <a:spLocks xmlns:a="http://schemas.openxmlformats.org/drawingml/2006/main" noGrp="1"/>
          </p:cNvSpPr>
          <p:nvPr/>
        </p:nvSpPr>
        <p:spPr>
          <a:xfrm xmlns:a="http://schemas.openxmlformats.org/drawingml/2006/main">
            <a:off x="11115208" y="2525693"/>
            <a:ext cx="76602" cy="29078"/>
          </a:xfrm>
          <a:custGeom xmlns:a="http://schemas.openxmlformats.org/drawingml/2006/main">
            <a:pathLst>
              <a:path w="76602" h="29078">
                <a:moveTo>
                  <a:pt x="24136" y="8978"/>
                </a:moveTo>
                <a:lnTo>
                  <a:pt x="38329" y="9993"/>
                </a:lnTo>
                <a:lnTo>
                  <a:pt x="39961" y="5796"/>
                </a:lnTo>
                <a:lnTo>
                  <a:pt x="53705" y="10692"/>
                </a:lnTo>
                <a:lnTo>
                  <a:pt x="56402" y="17292"/>
                </a:lnTo>
                <a:lnTo>
                  <a:pt x="67515" y="19148"/>
                </a:lnTo>
                <a:lnTo>
                  <a:pt x="76602" y="25199"/>
                </a:lnTo>
                <a:lnTo>
                  <a:pt x="68149" y="29078"/>
                </a:lnTo>
                <a:lnTo>
                  <a:pt x="60002" y="24976"/>
                </a:lnTo>
                <a:lnTo>
                  <a:pt x="53297" y="25254"/>
                </a:lnTo>
                <a:lnTo>
                  <a:pt x="45610" y="24500"/>
                </a:lnTo>
                <a:lnTo>
                  <a:pt x="38676" y="22672"/>
                </a:lnTo>
                <a:lnTo>
                  <a:pt x="30094" y="18783"/>
                </a:lnTo>
                <a:lnTo>
                  <a:pt x="24656" y="17774"/>
                </a:lnTo>
                <a:lnTo>
                  <a:pt x="21575" y="19048"/>
                </a:lnTo>
                <a:lnTo>
                  <a:pt x="8065" y="14855"/>
                </a:lnTo>
                <a:lnTo>
                  <a:pt x="6780" y="10477"/>
                </a:lnTo>
                <a:lnTo>
                  <a:pt x="0" y="9729"/>
                </a:lnTo>
                <a:lnTo>
                  <a:pt x="5083" y="0"/>
                </a:lnTo>
                <a:lnTo>
                  <a:pt x="14072" y="601"/>
                </a:lnTo>
                <a:lnTo>
                  <a:pt x="20051" y="4580"/>
                </a:lnTo>
                <a:lnTo>
                  <a:pt x="23124" y="5356"/>
                </a:lnTo>
                <a:lnTo>
                  <a:pt x="24136" y="8978"/>
                </a:lnTo>
                <a:close/>
              </a:path>
            </a:pathLst>
          </a:custGeom>
          <a:solidFill xmlns:a="http://schemas.openxmlformats.org/drawingml/2006/main">
            <a:srgbClr val="CBD5CB"/>
          </a:solidFill>
          <a:ln xmlns:a="http://schemas.openxmlformats.org/drawingml/2006/main" w="7620">
            <a:solidFill>
              <a:srgbClr val="AEBBB8"/>
            </a:solidFill>
          </a:ln>
        </p:spPr>
      </p:sp>
      <p:sp>
        <p:nvSpPr>
          <p:cNvPr id="48" name="">
            <a:extLst xmlns:a="http://schemas.openxmlformats.org/drawingml/2006/main">
              <a:ext uri="{FF2B5EF4-FFF2-40B4-BE49-F238E27FC236}">
                <a16:creationId xmlns:a16="http://schemas.microsoft.com/office/drawing/2014/main" id="{A1B09864-F8D8-4831-982A-D30FAB4A44E8}"/>
              </a:ext>
            </a:extLst>
          </p:cNvPr>
          <p:cNvSpPr>
            <a:spLocks xmlns:a="http://schemas.openxmlformats.org/drawingml/2006/main" noGrp="1"/>
          </p:cNvSpPr>
          <p:nvPr/>
        </p:nvSpPr>
        <p:spPr>
          <a:xfrm xmlns:a="http://schemas.openxmlformats.org/drawingml/2006/main">
            <a:off x="11328177" y="2521102"/>
            <a:ext cx="4550" cy="14766"/>
          </a:xfrm>
          <a:custGeom xmlns:a="http://schemas.openxmlformats.org/drawingml/2006/main">
            <a:pathLst>
              <a:path w="4550" h="14766">
                <a:moveTo>
                  <a:pt x="4533" y="7834"/>
                </a:moveTo>
                <a:lnTo>
                  <a:pt x="721" y="14766"/>
                </a:lnTo>
                <a:lnTo>
                  <a:pt x="0" y="7101"/>
                </a:lnTo>
                <a:lnTo>
                  <a:pt x="1315" y="3442"/>
                </a:lnTo>
                <a:lnTo>
                  <a:pt x="2866" y="0"/>
                </a:lnTo>
                <a:lnTo>
                  <a:pt x="4550" y="2979"/>
                </a:lnTo>
                <a:lnTo>
                  <a:pt x="4533" y="7834"/>
                </a:lnTo>
                <a:close/>
              </a:path>
            </a:pathLst>
          </a:custGeom>
          <a:solidFill xmlns:a="http://schemas.openxmlformats.org/drawingml/2006/main">
            <a:srgbClr val="CBD5CB"/>
          </a:solidFill>
          <a:ln xmlns:a="http://schemas.openxmlformats.org/drawingml/2006/main" w="7620">
            <a:solidFill>
              <a:srgbClr val="AEBBB8"/>
            </a:solidFill>
          </a:ln>
        </p:spPr>
      </p:sp>
      <p:sp>
        <p:nvSpPr>
          <p:cNvPr id="49" name="">
            <a:extLst xmlns:a="http://schemas.openxmlformats.org/drawingml/2006/main">
              <a:ext uri="{FF2B5EF4-FFF2-40B4-BE49-F238E27FC236}">
                <a16:creationId xmlns:a16="http://schemas.microsoft.com/office/drawing/2014/main" id="{ACDD8537-BA41-43CC-8226-BA5576451329}"/>
              </a:ext>
            </a:extLst>
          </p:cNvPr>
          <p:cNvSpPr>
            <a:spLocks xmlns:a="http://schemas.openxmlformats.org/drawingml/2006/main" noGrp="1"/>
          </p:cNvSpPr>
          <p:nvPr/>
        </p:nvSpPr>
        <p:spPr>
          <a:xfrm xmlns:a="http://schemas.openxmlformats.org/drawingml/2006/main">
            <a:off x="11479317" y="2517003"/>
            <a:ext cx="11156" cy="19117"/>
          </a:xfrm>
          <a:custGeom xmlns:a="http://schemas.openxmlformats.org/drawingml/2006/main">
            <a:pathLst>
              <a:path w="11156" h="19117">
                <a:moveTo>
                  <a:pt x="10119" y="18099"/>
                </a:moveTo>
                <a:lnTo>
                  <a:pt x="8045" y="19117"/>
                </a:lnTo>
                <a:lnTo>
                  <a:pt x="4837" y="15207"/>
                </a:lnTo>
                <a:lnTo>
                  <a:pt x="1593" y="8740"/>
                </a:lnTo>
                <a:lnTo>
                  <a:pt x="0" y="984"/>
                </a:lnTo>
                <a:lnTo>
                  <a:pt x="1025" y="0"/>
                </a:lnTo>
                <a:lnTo>
                  <a:pt x="1822" y="3030"/>
                </a:lnTo>
                <a:lnTo>
                  <a:pt x="4066" y="5339"/>
                </a:lnTo>
                <a:lnTo>
                  <a:pt x="7657" y="11793"/>
                </a:lnTo>
                <a:lnTo>
                  <a:pt x="11156" y="15248"/>
                </a:lnTo>
                <a:lnTo>
                  <a:pt x="10119" y="18099"/>
                </a:lnTo>
                <a:close/>
              </a:path>
            </a:pathLst>
          </a:custGeom>
          <a:solidFill xmlns:a="http://schemas.openxmlformats.org/drawingml/2006/main">
            <a:srgbClr val="CBD5CB"/>
          </a:solidFill>
          <a:ln xmlns:a="http://schemas.openxmlformats.org/drawingml/2006/main" w="7620">
            <a:solidFill>
              <a:srgbClr val="AEBBB8"/>
            </a:solidFill>
          </a:ln>
        </p:spPr>
      </p:sp>
      <p:sp>
        <p:nvSpPr>
          <p:cNvPr id="50" name="">
            <a:extLst xmlns:a="http://schemas.openxmlformats.org/drawingml/2006/main">
              <a:ext uri="{FF2B5EF4-FFF2-40B4-BE49-F238E27FC236}">
                <a16:creationId xmlns:a16="http://schemas.microsoft.com/office/drawing/2014/main" id="{403DBEE8-8849-44FB-8784-129445F462C2}"/>
              </a:ext>
            </a:extLst>
          </p:cNvPr>
          <p:cNvSpPr>
            <a:spLocks xmlns:a="http://schemas.openxmlformats.org/drawingml/2006/main" noGrp="1"/>
          </p:cNvSpPr>
          <p:nvPr/>
        </p:nvSpPr>
        <p:spPr>
          <a:xfrm xmlns:a="http://schemas.openxmlformats.org/drawingml/2006/main">
            <a:off x="11433421" y="2507904"/>
            <a:ext cx="29780" cy="22084"/>
          </a:xfrm>
          <a:custGeom xmlns:a="http://schemas.openxmlformats.org/drawingml/2006/main">
            <a:pathLst>
              <a:path w="29780" h="22084">
                <a:moveTo>
                  <a:pt x="27143" y="13535"/>
                </a:moveTo>
                <a:lnTo>
                  <a:pt x="23263" y="14372"/>
                </a:lnTo>
                <a:lnTo>
                  <a:pt x="22095" y="17227"/>
                </a:lnTo>
                <a:lnTo>
                  <a:pt x="18043" y="19702"/>
                </a:lnTo>
                <a:lnTo>
                  <a:pt x="14241" y="22084"/>
                </a:lnTo>
                <a:lnTo>
                  <a:pt x="10305" y="22072"/>
                </a:lnTo>
                <a:lnTo>
                  <a:pt x="4231" y="19114"/>
                </a:lnTo>
                <a:lnTo>
                  <a:pt x="0" y="16274"/>
                </a:lnTo>
                <a:lnTo>
                  <a:pt x="614" y="13124"/>
                </a:lnTo>
                <a:lnTo>
                  <a:pt x="7256" y="14611"/>
                </a:lnTo>
                <a:lnTo>
                  <a:pt x="11310" y="13814"/>
                </a:lnTo>
                <a:lnTo>
                  <a:pt x="12426" y="8933"/>
                </a:lnTo>
                <a:lnTo>
                  <a:pt x="13489" y="8681"/>
                </a:lnTo>
                <a:lnTo>
                  <a:pt x="14209" y="14086"/>
                </a:lnTo>
                <a:lnTo>
                  <a:pt x="18436" y="13308"/>
                </a:lnTo>
                <a:lnTo>
                  <a:pt x="20527" y="9825"/>
                </a:lnTo>
                <a:lnTo>
                  <a:pt x="24662" y="6193"/>
                </a:lnTo>
                <a:lnTo>
                  <a:pt x="23847" y="194"/>
                </a:lnTo>
                <a:lnTo>
                  <a:pt x="28284" y="0"/>
                </a:lnTo>
                <a:lnTo>
                  <a:pt x="29780" y="1672"/>
                </a:lnTo>
                <a:lnTo>
                  <a:pt x="29632" y="7319"/>
                </a:lnTo>
                <a:lnTo>
                  <a:pt x="27143" y="13535"/>
                </a:lnTo>
                <a:close/>
              </a:path>
            </a:pathLst>
          </a:custGeom>
          <a:solidFill xmlns:a="http://schemas.openxmlformats.org/drawingml/2006/main">
            <a:srgbClr val="CBD5CB"/>
          </a:solidFill>
          <a:ln xmlns:a="http://schemas.openxmlformats.org/drawingml/2006/main" w="7620">
            <a:solidFill>
              <a:srgbClr val="AEBBB8"/>
            </a:solidFill>
          </a:ln>
        </p:spPr>
      </p:sp>
      <p:sp>
        <p:nvSpPr>
          <p:cNvPr id="51" name="">
            <a:extLst xmlns:a="http://schemas.openxmlformats.org/drawingml/2006/main">
              <a:ext uri="{FF2B5EF4-FFF2-40B4-BE49-F238E27FC236}">
                <a16:creationId xmlns:a16="http://schemas.microsoft.com/office/drawing/2014/main" id="{CB324C1C-BD87-4151-B22A-3FAB8479EF4B}"/>
              </a:ext>
            </a:extLst>
          </p:cNvPr>
          <p:cNvSpPr>
            <a:spLocks xmlns:a="http://schemas.openxmlformats.org/drawingml/2006/main" noGrp="1"/>
          </p:cNvSpPr>
          <p:nvPr/>
        </p:nvSpPr>
        <p:spPr>
          <a:xfrm xmlns:a="http://schemas.openxmlformats.org/drawingml/2006/main">
            <a:off x="11267994" y="2497524"/>
            <a:ext cx="9336" cy="6737"/>
          </a:xfrm>
          <a:custGeom xmlns:a="http://schemas.openxmlformats.org/drawingml/2006/main">
            <a:pathLst>
              <a:path w="9336" h="6737">
                <a:moveTo>
                  <a:pt x="9336" y="3357"/>
                </a:moveTo>
                <a:lnTo>
                  <a:pt x="6563" y="6737"/>
                </a:lnTo>
                <a:lnTo>
                  <a:pt x="1443" y="4868"/>
                </a:lnTo>
                <a:lnTo>
                  <a:pt x="0" y="488"/>
                </a:lnTo>
                <a:lnTo>
                  <a:pt x="7494" y="0"/>
                </a:lnTo>
                <a:lnTo>
                  <a:pt x="9336" y="3357"/>
                </a:lnTo>
                <a:close/>
              </a:path>
            </a:pathLst>
          </a:custGeom>
          <a:solidFill xmlns:a="http://schemas.openxmlformats.org/drawingml/2006/main">
            <a:srgbClr val="CBD5CB"/>
          </a:solidFill>
          <a:ln xmlns:a="http://schemas.openxmlformats.org/drawingml/2006/main" w="7620">
            <a:solidFill>
              <a:srgbClr val="AEBBB8"/>
            </a:solidFill>
          </a:ln>
        </p:spPr>
      </p:sp>
      <p:sp>
        <p:nvSpPr>
          <p:cNvPr id="52" name="">
            <a:extLst xmlns:a="http://schemas.openxmlformats.org/drawingml/2006/main">
              <a:ext uri="{FF2B5EF4-FFF2-40B4-BE49-F238E27FC236}">
                <a16:creationId xmlns:a16="http://schemas.microsoft.com/office/drawing/2014/main" id="{BB9DD04B-9BE0-4223-B635-489842FEB2F6}"/>
              </a:ext>
            </a:extLst>
          </p:cNvPr>
          <p:cNvSpPr>
            <a:spLocks xmlns:a="http://schemas.openxmlformats.org/drawingml/2006/main" noGrp="1"/>
          </p:cNvSpPr>
          <p:nvPr/>
        </p:nvSpPr>
        <p:spPr>
          <a:xfrm xmlns:a="http://schemas.openxmlformats.org/drawingml/2006/main">
            <a:off x="11282143" y="2494192"/>
            <a:ext cx="21750" cy="10755"/>
          </a:xfrm>
          <a:custGeom xmlns:a="http://schemas.openxmlformats.org/drawingml/2006/main">
            <a:pathLst>
              <a:path w="21750" h="10755">
                <a:moveTo>
                  <a:pt x="19058" y="2969"/>
                </a:moveTo>
                <a:lnTo>
                  <a:pt x="21750" y="10755"/>
                </a:lnTo>
                <a:lnTo>
                  <a:pt x="15496" y="6559"/>
                </a:lnTo>
                <a:lnTo>
                  <a:pt x="9308" y="5707"/>
                </a:lnTo>
                <a:lnTo>
                  <a:pt x="5125" y="6379"/>
                </a:lnTo>
                <a:lnTo>
                  <a:pt x="0" y="6020"/>
                </a:lnTo>
                <a:lnTo>
                  <a:pt x="1756" y="423"/>
                </a:lnTo>
                <a:lnTo>
                  <a:pt x="10906" y="0"/>
                </a:lnTo>
                <a:lnTo>
                  <a:pt x="19058" y="2969"/>
                </a:lnTo>
                <a:close/>
              </a:path>
            </a:pathLst>
          </a:custGeom>
          <a:solidFill xmlns:a="http://schemas.openxmlformats.org/drawingml/2006/main">
            <a:srgbClr val="CBD5CB"/>
          </a:solidFill>
          <a:ln xmlns:a="http://schemas.openxmlformats.org/drawingml/2006/main" w="7620">
            <a:solidFill>
              <a:srgbClr val="AEBBB8"/>
            </a:solidFill>
          </a:ln>
        </p:spPr>
      </p:sp>
      <p:sp>
        <p:nvSpPr>
          <p:cNvPr id="53" name="">
            <a:extLst xmlns:a="http://schemas.openxmlformats.org/drawingml/2006/main">
              <a:ext uri="{FF2B5EF4-FFF2-40B4-BE49-F238E27FC236}">
                <a16:creationId xmlns:a16="http://schemas.microsoft.com/office/drawing/2014/main" id="{23F1B614-5C89-4082-9F28-7F07940042E9}"/>
              </a:ext>
            </a:extLst>
          </p:cNvPr>
          <p:cNvSpPr>
            <a:spLocks xmlns:a="http://schemas.openxmlformats.org/drawingml/2006/main" noGrp="1"/>
          </p:cNvSpPr>
          <p:nvPr/>
        </p:nvSpPr>
        <p:spPr>
          <a:xfrm xmlns:a="http://schemas.openxmlformats.org/drawingml/2006/main">
            <a:off x="11450780" y="2491116"/>
            <a:ext cx="18358" cy="23077"/>
          </a:xfrm>
          <a:custGeom xmlns:a="http://schemas.openxmlformats.org/drawingml/2006/main">
            <a:pathLst>
              <a:path w="18358" h="23077">
                <a:moveTo>
                  <a:pt x="18358" y="20364"/>
                </a:moveTo>
                <a:lnTo>
                  <a:pt x="16041" y="23077"/>
                </a:lnTo>
                <a:lnTo>
                  <a:pt x="14643" y="17066"/>
                </a:lnTo>
                <a:lnTo>
                  <a:pt x="12920" y="13132"/>
                </a:lnTo>
                <a:lnTo>
                  <a:pt x="9566" y="9796"/>
                </a:lnTo>
                <a:lnTo>
                  <a:pt x="5351" y="5452"/>
                </a:lnTo>
                <a:lnTo>
                  <a:pt x="0" y="2459"/>
                </a:lnTo>
                <a:lnTo>
                  <a:pt x="2059" y="0"/>
                </a:lnTo>
                <a:lnTo>
                  <a:pt x="6060" y="2851"/>
                </a:lnTo>
                <a:lnTo>
                  <a:pt x="8579" y="5091"/>
                </a:lnTo>
                <a:lnTo>
                  <a:pt x="11690" y="7535"/>
                </a:lnTo>
                <a:lnTo>
                  <a:pt x="14653" y="11811"/>
                </a:lnTo>
                <a:lnTo>
                  <a:pt x="17468" y="15069"/>
                </a:lnTo>
                <a:lnTo>
                  <a:pt x="18358" y="20364"/>
                </a:lnTo>
                <a:close/>
              </a:path>
            </a:pathLst>
          </a:custGeom>
          <a:solidFill xmlns:a="http://schemas.openxmlformats.org/drawingml/2006/main">
            <a:srgbClr val="CBD5CB"/>
          </a:solidFill>
          <a:ln xmlns:a="http://schemas.openxmlformats.org/drawingml/2006/main" w="7620">
            <a:solidFill>
              <a:srgbClr val="AEBBB8"/>
            </a:solidFill>
          </a:ln>
        </p:spPr>
      </p:sp>
      <p:sp>
        <p:nvSpPr>
          <p:cNvPr id="54" name="">
            <a:extLst xmlns:a="http://schemas.openxmlformats.org/drawingml/2006/main">
              <a:ext uri="{FF2B5EF4-FFF2-40B4-BE49-F238E27FC236}">
                <a16:creationId xmlns:a16="http://schemas.microsoft.com/office/drawing/2014/main" id="{C8B5F3E4-C466-4178-8990-3485D926838C}"/>
              </a:ext>
            </a:extLst>
          </p:cNvPr>
          <p:cNvSpPr>
            <a:spLocks xmlns:a="http://schemas.openxmlformats.org/drawingml/2006/main" noGrp="1"/>
          </p:cNvSpPr>
          <p:nvPr/>
        </p:nvSpPr>
        <p:spPr>
          <a:xfrm xmlns:a="http://schemas.openxmlformats.org/drawingml/2006/main">
            <a:off x="11301557" y="2469424"/>
            <a:ext cx="150256" cy="104700"/>
          </a:xfrm>
          <a:custGeom xmlns:a="http://schemas.openxmlformats.org/drawingml/2006/main">
            <a:pathLst>
              <a:path w="150256" h="104700">
                <a:moveTo>
                  <a:pt x="26846" y="7966"/>
                </a:moveTo>
                <a:lnTo>
                  <a:pt x="28915" y="24433"/>
                </a:lnTo>
                <a:lnTo>
                  <a:pt x="36583" y="30528"/>
                </a:lnTo>
                <a:lnTo>
                  <a:pt x="42774" y="19727"/>
                </a:lnTo>
                <a:lnTo>
                  <a:pt x="51274" y="13582"/>
                </a:lnTo>
                <a:lnTo>
                  <a:pt x="57860" y="13574"/>
                </a:lnTo>
                <a:lnTo>
                  <a:pt x="64196" y="17123"/>
                </a:lnTo>
                <a:lnTo>
                  <a:pt x="69691" y="20766"/>
                </a:lnTo>
                <a:lnTo>
                  <a:pt x="77644" y="22712"/>
                </a:lnTo>
                <a:lnTo>
                  <a:pt x="90498" y="29727"/>
                </a:lnTo>
                <a:lnTo>
                  <a:pt x="104194" y="35554"/>
                </a:lnTo>
                <a:lnTo>
                  <a:pt x="109300" y="40770"/>
                </a:lnTo>
                <a:lnTo>
                  <a:pt x="113423" y="45889"/>
                </a:lnTo>
                <a:lnTo>
                  <a:pt x="114550" y="51888"/>
                </a:lnTo>
                <a:lnTo>
                  <a:pt x="126894" y="58181"/>
                </a:lnTo>
                <a:lnTo>
                  <a:pt x="128694" y="63581"/>
                </a:lnTo>
                <a:lnTo>
                  <a:pt x="121877" y="64677"/>
                </a:lnTo>
                <a:lnTo>
                  <a:pt x="123514" y="71461"/>
                </a:lnTo>
                <a:lnTo>
                  <a:pt x="130128" y="78142"/>
                </a:lnTo>
                <a:lnTo>
                  <a:pt x="134939" y="88940"/>
                </a:lnTo>
                <a:lnTo>
                  <a:pt x="139182" y="88602"/>
                </a:lnTo>
                <a:lnTo>
                  <a:pt x="138885" y="93112"/>
                </a:lnTo>
                <a:lnTo>
                  <a:pt x="144605" y="94842"/>
                </a:lnTo>
                <a:lnTo>
                  <a:pt x="142383" y="96763"/>
                </a:lnTo>
                <a:lnTo>
                  <a:pt x="150256" y="101047"/>
                </a:lnTo>
                <a:lnTo>
                  <a:pt x="149434" y="103989"/>
                </a:lnTo>
                <a:lnTo>
                  <a:pt x="144528" y="104700"/>
                </a:lnTo>
                <a:lnTo>
                  <a:pt x="142705" y="102061"/>
                </a:lnTo>
                <a:lnTo>
                  <a:pt x="136340" y="100917"/>
                </a:lnTo>
                <a:lnTo>
                  <a:pt x="128857" y="99385"/>
                </a:lnTo>
                <a:lnTo>
                  <a:pt x="123096" y="92888"/>
                </a:lnTo>
                <a:lnTo>
                  <a:pt x="118891" y="87290"/>
                </a:lnTo>
                <a:lnTo>
                  <a:pt x="115043" y="78379"/>
                </a:lnTo>
                <a:lnTo>
                  <a:pt x="105381" y="73927"/>
                </a:lnTo>
                <a:lnTo>
                  <a:pt x="99105" y="76830"/>
                </a:lnTo>
                <a:lnTo>
                  <a:pt x="94581" y="80192"/>
                </a:lnTo>
                <a:lnTo>
                  <a:pt x="95526" y="87702"/>
                </a:lnTo>
                <a:lnTo>
                  <a:pt x="89707" y="91202"/>
                </a:lnTo>
                <a:lnTo>
                  <a:pt x="85557" y="89499"/>
                </a:lnTo>
                <a:lnTo>
                  <a:pt x="77893" y="89075"/>
                </a:lnTo>
                <a:lnTo>
                  <a:pt x="71297" y="80718"/>
                </a:lnTo>
                <a:lnTo>
                  <a:pt x="63772" y="78670"/>
                </a:lnTo>
                <a:lnTo>
                  <a:pt x="61948" y="81571"/>
                </a:lnTo>
                <a:lnTo>
                  <a:pt x="52562" y="81884"/>
                </a:lnTo>
                <a:lnTo>
                  <a:pt x="55707" y="73598"/>
                </a:lnTo>
                <a:lnTo>
                  <a:pt x="60371" y="70771"/>
                </a:lnTo>
                <a:lnTo>
                  <a:pt x="58440" y="59700"/>
                </a:lnTo>
                <a:lnTo>
                  <a:pt x="54883" y="51152"/>
                </a:lnTo>
                <a:lnTo>
                  <a:pt x="40521" y="42530"/>
                </a:lnTo>
                <a:lnTo>
                  <a:pt x="34412" y="41679"/>
                </a:lnTo>
                <a:lnTo>
                  <a:pt x="23287" y="32270"/>
                </a:lnTo>
                <a:lnTo>
                  <a:pt x="21100" y="37218"/>
                </a:lnTo>
                <a:lnTo>
                  <a:pt x="18257" y="38115"/>
                </a:lnTo>
                <a:lnTo>
                  <a:pt x="16575" y="34382"/>
                </a:lnTo>
                <a:lnTo>
                  <a:pt x="16552" y="29958"/>
                </a:lnTo>
                <a:lnTo>
                  <a:pt x="10892" y="24956"/>
                </a:lnTo>
                <a:lnTo>
                  <a:pt x="18871" y="21289"/>
                </a:lnTo>
                <a:lnTo>
                  <a:pt x="24155" y="21487"/>
                </a:lnTo>
                <a:lnTo>
                  <a:pt x="23534" y="18786"/>
                </a:lnTo>
                <a:lnTo>
                  <a:pt x="12689" y="18765"/>
                </a:lnTo>
                <a:lnTo>
                  <a:pt x="9754" y="12703"/>
                </a:lnTo>
                <a:lnTo>
                  <a:pt x="3136" y="10823"/>
                </a:lnTo>
                <a:lnTo>
                  <a:pt x="0" y="5785"/>
                </a:lnTo>
                <a:lnTo>
                  <a:pt x="9986" y="3319"/>
                </a:lnTo>
                <a:lnTo>
                  <a:pt x="13784" y="0"/>
                </a:lnTo>
                <a:lnTo>
                  <a:pt x="25677" y="4181"/>
                </a:lnTo>
                <a:lnTo>
                  <a:pt x="26846" y="7966"/>
                </a:lnTo>
                <a:close/>
              </a:path>
            </a:pathLst>
          </a:custGeom>
          <a:solidFill xmlns:a="http://schemas.openxmlformats.org/drawingml/2006/main">
            <a:srgbClr val="CBD5CB"/>
          </a:solidFill>
          <a:ln xmlns:a="http://schemas.openxmlformats.org/drawingml/2006/main" w="7620">
            <a:solidFill>
              <a:srgbClr val="AEBBB8"/>
            </a:solidFill>
          </a:ln>
        </p:spPr>
      </p:sp>
      <p:sp>
        <p:nvSpPr>
          <p:cNvPr id="55" name="">
            <a:extLst xmlns:a="http://schemas.openxmlformats.org/drawingml/2006/main">
              <a:ext uri="{FF2B5EF4-FFF2-40B4-BE49-F238E27FC236}">
                <a16:creationId xmlns:a16="http://schemas.microsoft.com/office/drawing/2014/main" id="{2ABEB3B3-AA1B-434A-9B8A-BE5422D90E7F}"/>
              </a:ext>
            </a:extLst>
          </p:cNvPr>
          <p:cNvSpPr>
            <a:spLocks xmlns:a="http://schemas.openxmlformats.org/drawingml/2006/main" noGrp="1"/>
          </p:cNvSpPr>
          <p:nvPr/>
        </p:nvSpPr>
        <p:spPr>
          <a:xfrm xmlns:a="http://schemas.openxmlformats.org/drawingml/2006/main">
            <a:off x="11214496" y="2448930"/>
            <a:ext cx="47952" cy="74497"/>
          </a:xfrm>
          <a:custGeom xmlns:a="http://schemas.openxmlformats.org/drawingml/2006/main">
            <a:pathLst>
              <a:path w="47952" h="74497">
                <a:moveTo>
                  <a:pt x="47952" y="2275"/>
                </a:moveTo>
                <a:lnTo>
                  <a:pt x="42000" y="12375"/>
                </a:lnTo>
                <a:lnTo>
                  <a:pt x="36432" y="14333"/>
                </a:lnTo>
                <a:lnTo>
                  <a:pt x="29302" y="12342"/>
                </a:lnTo>
                <a:lnTo>
                  <a:pt x="16957" y="12850"/>
                </a:lnTo>
                <a:lnTo>
                  <a:pt x="10485" y="14316"/>
                </a:lnTo>
                <a:lnTo>
                  <a:pt x="9432" y="22023"/>
                </a:lnTo>
                <a:lnTo>
                  <a:pt x="16062" y="31077"/>
                </a:lnTo>
                <a:lnTo>
                  <a:pt x="20062" y="26465"/>
                </a:lnTo>
                <a:lnTo>
                  <a:pt x="33877" y="23000"/>
                </a:lnTo>
                <a:lnTo>
                  <a:pt x="33268" y="27689"/>
                </a:lnTo>
                <a:lnTo>
                  <a:pt x="30040" y="26210"/>
                </a:lnTo>
                <a:lnTo>
                  <a:pt x="26824" y="32176"/>
                </a:lnTo>
                <a:lnTo>
                  <a:pt x="20303" y="36123"/>
                </a:lnTo>
                <a:lnTo>
                  <a:pt x="27313" y="49172"/>
                </a:lnTo>
                <a:lnTo>
                  <a:pt x="25960" y="52668"/>
                </a:lnTo>
                <a:lnTo>
                  <a:pt x="32620" y="64420"/>
                </a:lnTo>
                <a:lnTo>
                  <a:pt x="32556" y="71109"/>
                </a:lnTo>
                <a:lnTo>
                  <a:pt x="28602" y="74102"/>
                </a:lnTo>
                <a:lnTo>
                  <a:pt x="25697" y="70522"/>
                </a:lnTo>
                <a:lnTo>
                  <a:pt x="29276" y="62185"/>
                </a:lnTo>
                <a:lnTo>
                  <a:pt x="22006" y="66127"/>
                </a:lnTo>
                <a:lnTo>
                  <a:pt x="20163" y="63309"/>
                </a:lnTo>
                <a:lnTo>
                  <a:pt x="21124" y="59378"/>
                </a:lnTo>
                <a:lnTo>
                  <a:pt x="15783" y="53408"/>
                </a:lnTo>
                <a:lnTo>
                  <a:pt x="16333" y="43486"/>
                </a:lnTo>
                <a:lnTo>
                  <a:pt x="11392" y="46581"/>
                </a:lnTo>
                <a:lnTo>
                  <a:pt x="12018" y="58453"/>
                </a:lnTo>
                <a:lnTo>
                  <a:pt x="12320" y="73019"/>
                </a:lnTo>
                <a:lnTo>
                  <a:pt x="7622" y="74497"/>
                </a:lnTo>
                <a:lnTo>
                  <a:pt x="4439" y="71509"/>
                </a:lnTo>
                <a:lnTo>
                  <a:pt x="6563" y="62137"/>
                </a:lnTo>
                <a:lnTo>
                  <a:pt x="5416" y="52311"/>
                </a:lnTo>
                <a:lnTo>
                  <a:pt x="2301" y="52236"/>
                </a:lnTo>
                <a:lnTo>
                  <a:pt x="0" y="45261"/>
                </a:lnTo>
                <a:lnTo>
                  <a:pt x="3061" y="38593"/>
                </a:lnTo>
                <a:lnTo>
                  <a:pt x="4116" y="30509"/>
                </a:lnTo>
                <a:lnTo>
                  <a:pt x="7840" y="15161"/>
                </a:lnTo>
                <a:lnTo>
                  <a:pt x="9393" y="10964"/>
                </a:lnTo>
                <a:lnTo>
                  <a:pt x="15691" y="3401"/>
                </a:lnTo>
                <a:lnTo>
                  <a:pt x="21477" y="6408"/>
                </a:lnTo>
                <a:lnTo>
                  <a:pt x="30817" y="7820"/>
                </a:lnTo>
                <a:lnTo>
                  <a:pt x="39336" y="7394"/>
                </a:lnTo>
                <a:lnTo>
                  <a:pt x="46659" y="0"/>
                </a:lnTo>
                <a:lnTo>
                  <a:pt x="47952" y="2275"/>
                </a:lnTo>
                <a:close/>
              </a:path>
            </a:pathLst>
          </a:custGeom>
          <a:solidFill xmlns:a="http://schemas.openxmlformats.org/drawingml/2006/main">
            <a:srgbClr val="CBD5CB"/>
          </a:solidFill>
          <a:ln xmlns:a="http://schemas.openxmlformats.org/drawingml/2006/main" w="7620">
            <a:solidFill>
              <a:srgbClr val="AEBBB8"/>
            </a:solidFill>
          </a:ln>
        </p:spPr>
      </p:sp>
      <p:sp>
        <p:nvSpPr>
          <p:cNvPr id="56" name="">
            <a:extLst xmlns:a="http://schemas.openxmlformats.org/drawingml/2006/main">
              <a:ext uri="{FF2B5EF4-FFF2-40B4-BE49-F238E27FC236}">
                <a16:creationId xmlns:a16="http://schemas.microsoft.com/office/drawing/2014/main" id="{604CD14A-0C24-4B83-96A6-FEDFDB04E850}"/>
              </a:ext>
            </a:extLst>
          </p:cNvPr>
          <p:cNvSpPr>
            <a:spLocks xmlns:a="http://schemas.openxmlformats.org/drawingml/2006/main" noGrp="1"/>
          </p:cNvSpPr>
          <p:nvPr/>
        </p:nvSpPr>
        <p:spPr>
          <a:xfrm xmlns:a="http://schemas.openxmlformats.org/drawingml/2006/main">
            <a:off x="11278443" y="2443520"/>
            <a:ext cx="9548" cy="31305"/>
          </a:xfrm>
          <a:custGeom xmlns:a="http://schemas.openxmlformats.org/drawingml/2006/main">
            <a:pathLst>
              <a:path w="9548" h="31305">
                <a:moveTo>
                  <a:pt x="9548" y="10612"/>
                </a:moveTo>
                <a:lnTo>
                  <a:pt x="9160" y="19510"/>
                </a:lnTo>
                <a:lnTo>
                  <a:pt x="5339" y="18513"/>
                </a:lnTo>
                <a:lnTo>
                  <a:pt x="4212" y="24708"/>
                </a:lnTo>
                <a:lnTo>
                  <a:pt x="7264" y="30083"/>
                </a:lnTo>
                <a:lnTo>
                  <a:pt x="5190" y="31305"/>
                </a:lnTo>
                <a:lnTo>
                  <a:pt x="2200" y="24856"/>
                </a:lnTo>
                <a:lnTo>
                  <a:pt x="0" y="11840"/>
                </a:lnTo>
                <a:lnTo>
                  <a:pt x="1489" y="3705"/>
                </a:lnTo>
                <a:lnTo>
                  <a:pt x="3948" y="0"/>
                </a:lnTo>
                <a:lnTo>
                  <a:pt x="4480" y="5560"/>
                </a:lnTo>
                <a:lnTo>
                  <a:pt x="8853" y="6453"/>
                </a:lnTo>
                <a:lnTo>
                  <a:pt x="9548" y="10612"/>
                </a:lnTo>
                <a:close/>
              </a:path>
            </a:pathLst>
          </a:custGeom>
          <a:solidFill xmlns:a="http://schemas.openxmlformats.org/drawingml/2006/main">
            <a:srgbClr val="CBD5CB"/>
          </a:solidFill>
          <a:ln xmlns:a="http://schemas.openxmlformats.org/drawingml/2006/main" w="7620">
            <a:solidFill>
              <a:srgbClr val="AEBBB8"/>
            </a:solidFill>
          </a:ln>
        </p:spPr>
      </p:sp>
      <p:sp>
        <p:nvSpPr>
          <p:cNvPr id="57" name="">
            <a:extLst xmlns:a="http://schemas.openxmlformats.org/drawingml/2006/main">
              <a:ext uri="{FF2B5EF4-FFF2-40B4-BE49-F238E27FC236}">
                <a16:creationId xmlns:a16="http://schemas.microsoft.com/office/drawing/2014/main" id="{3314399D-5091-4EC7-997F-9B23885CCBFD}"/>
              </a:ext>
            </a:extLst>
          </p:cNvPr>
          <p:cNvSpPr>
            <a:spLocks xmlns:a="http://schemas.openxmlformats.org/drawingml/2006/main" noGrp="1"/>
          </p:cNvSpPr>
          <p:nvPr/>
        </p:nvSpPr>
        <p:spPr>
          <a:xfrm xmlns:a="http://schemas.openxmlformats.org/drawingml/2006/main">
            <a:off x="11040588" y="2409866"/>
            <a:ext cx="80125" cy="115596"/>
          </a:xfrm>
          <a:custGeom xmlns:a="http://schemas.openxmlformats.org/drawingml/2006/main">
            <a:pathLst>
              <a:path w="80125" h="115596">
                <a:moveTo>
                  <a:pt x="77970" y="115383"/>
                </a:moveTo>
                <a:lnTo>
                  <a:pt x="69767" y="115596"/>
                </a:lnTo>
                <a:lnTo>
                  <a:pt x="63528" y="107084"/>
                </a:lnTo>
                <a:lnTo>
                  <a:pt x="54016" y="98765"/>
                </a:lnTo>
                <a:lnTo>
                  <a:pt x="50844" y="92594"/>
                </a:lnTo>
                <a:lnTo>
                  <a:pt x="45236" y="84302"/>
                </a:lnTo>
                <a:lnTo>
                  <a:pt x="41557" y="76671"/>
                </a:lnTo>
                <a:lnTo>
                  <a:pt x="35923" y="62417"/>
                </a:lnTo>
                <a:lnTo>
                  <a:pt x="29416" y="53930"/>
                </a:lnTo>
                <a:lnTo>
                  <a:pt x="27240" y="45176"/>
                </a:lnTo>
                <a:lnTo>
                  <a:pt x="24509" y="37228"/>
                </a:lnTo>
                <a:lnTo>
                  <a:pt x="17829" y="30817"/>
                </a:lnTo>
                <a:lnTo>
                  <a:pt x="13957" y="22105"/>
                </a:lnTo>
                <a:lnTo>
                  <a:pt x="8379" y="16403"/>
                </a:lnTo>
                <a:lnTo>
                  <a:pt x="651" y="5183"/>
                </a:lnTo>
                <a:lnTo>
                  <a:pt x="0" y="0"/>
                </a:lnTo>
                <a:lnTo>
                  <a:pt x="4770" y="410"/>
                </a:lnTo>
                <a:lnTo>
                  <a:pt x="16238" y="2377"/>
                </a:lnTo>
                <a:lnTo>
                  <a:pt x="22789" y="12335"/>
                </a:lnTo>
                <a:lnTo>
                  <a:pt x="28519" y="19238"/>
                </a:lnTo>
                <a:lnTo>
                  <a:pt x="32604" y="23474"/>
                </a:lnTo>
                <a:lnTo>
                  <a:pt x="39623" y="34419"/>
                </a:lnTo>
                <a:lnTo>
                  <a:pt x="47154" y="34579"/>
                </a:lnTo>
                <a:lnTo>
                  <a:pt x="53379" y="41554"/>
                </a:lnTo>
                <a:lnTo>
                  <a:pt x="57665" y="50079"/>
                </a:lnTo>
                <a:lnTo>
                  <a:pt x="63307" y="54731"/>
                </a:lnTo>
                <a:lnTo>
                  <a:pt x="60338" y="63044"/>
                </a:lnTo>
                <a:lnTo>
                  <a:pt x="64584" y="66580"/>
                </a:lnTo>
                <a:lnTo>
                  <a:pt x="67245" y="66841"/>
                </a:lnTo>
                <a:lnTo>
                  <a:pt x="68501" y="73943"/>
                </a:lnTo>
                <a:lnTo>
                  <a:pt x="71082" y="79625"/>
                </a:lnTo>
                <a:lnTo>
                  <a:pt x="76521" y="80525"/>
                </a:lnTo>
                <a:lnTo>
                  <a:pt x="80125" y="86970"/>
                </a:lnTo>
                <a:lnTo>
                  <a:pt x="78265" y="99633"/>
                </a:lnTo>
                <a:lnTo>
                  <a:pt x="77970" y="115383"/>
                </a:lnTo>
                <a:close/>
              </a:path>
            </a:pathLst>
          </a:custGeom>
          <a:solidFill xmlns:a="http://schemas.openxmlformats.org/drawingml/2006/main">
            <a:srgbClr val="CBD5CB"/>
          </a:solidFill>
          <a:ln xmlns:a="http://schemas.openxmlformats.org/drawingml/2006/main" w="7620">
            <a:solidFill>
              <a:srgbClr val="AEBBB8"/>
            </a:solidFill>
          </a:ln>
        </p:spPr>
      </p:sp>
      <p:sp>
        <p:nvSpPr>
          <p:cNvPr id="58" name="">
            <a:extLst xmlns:a="http://schemas.openxmlformats.org/drawingml/2006/main">
              <a:ext uri="{FF2B5EF4-FFF2-40B4-BE49-F238E27FC236}">
                <a16:creationId xmlns:a16="http://schemas.microsoft.com/office/drawing/2014/main" id="{1470BE43-2EC4-4FF8-A773-216439C868EA}"/>
              </a:ext>
            </a:extLst>
          </p:cNvPr>
          <p:cNvSpPr>
            <a:spLocks xmlns:a="http://schemas.openxmlformats.org/drawingml/2006/main" noGrp="1"/>
          </p:cNvSpPr>
          <p:nvPr/>
        </p:nvSpPr>
        <p:spPr>
          <a:xfrm xmlns:a="http://schemas.openxmlformats.org/drawingml/2006/main">
            <a:off x="11141783" y="2395120"/>
            <a:ext cx="75782" cy="112358"/>
          </a:xfrm>
          <a:custGeom xmlns:a="http://schemas.openxmlformats.org/drawingml/2006/main">
            <a:pathLst>
              <a:path w="75782" h="112358">
                <a:moveTo>
                  <a:pt x="66104" y="51932"/>
                </a:moveTo>
                <a:lnTo>
                  <a:pt x="74410" y="61354"/>
                </a:lnTo>
                <a:lnTo>
                  <a:pt x="65632" y="62556"/>
                </a:lnTo>
                <a:lnTo>
                  <a:pt x="63161" y="69497"/>
                </a:lnTo>
                <a:lnTo>
                  <a:pt x="63482" y="78724"/>
                </a:lnTo>
                <a:lnTo>
                  <a:pt x="56358" y="85688"/>
                </a:lnTo>
                <a:lnTo>
                  <a:pt x="56164" y="95828"/>
                </a:lnTo>
                <a:lnTo>
                  <a:pt x="53306" y="111398"/>
                </a:lnTo>
                <a:lnTo>
                  <a:pt x="52215" y="107776"/>
                </a:lnTo>
                <a:lnTo>
                  <a:pt x="43799" y="112358"/>
                </a:lnTo>
                <a:lnTo>
                  <a:pt x="40864" y="106134"/>
                </a:lnTo>
                <a:lnTo>
                  <a:pt x="35582" y="105558"/>
                </a:lnTo>
                <a:lnTo>
                  <a:pt x="31888" y="102296"/>
                </a:lnTo>
                <a:lnTo>
                  <a:pt x="23080" y="105957"/>
                </a:lnTo>
                <a:lnTo>
                  <a:pt x="20378" y="101030"/>
                </a:lnTo>
                <a:lnTo>
                  <a:pt x="15525" y="101590"/>
                </a:lnTo>
                <a:lnTo>
                  <a:pt x="9417" y="100415"/>
                </a:lnTo>
                <a:lnTo>
                  <a:pt x="8285" y="86759"/>
                </a:lnTo>
                <a:lnTo>
                  <a:pt x="4588" y="83929"/>
                </a:lnTo>
                <a:lnTo>
                  <a:pt x="1031" y="75219"/>
                </a:lnTo>
                <a:lnTo>
                  <a:pt x="0" y="66311"/>
                </a:lnTo>
                <a:lnTo>
                  <a:pt x="863" y="56877"/>
                </a:lnTo>
                <a:lnTo>
                  <a:pt x="5264" y="50111"/>
                </a:lnTo>
                <a:lnTo>
                  <a:pt x="10694" y="53600"/>
                </a:lnTo>
                <a:lnTo>
                  <a:pt x="16418" y="51698"/>
                </a:lnTo>
                <a:lnTo>
                  <a:pt x="17909" y="43077"/>
                </a:lnTo>
                <a:lnTo>
                  <a:pt x="21071" y="41157"/>
                </a:lnTo>
                <a:lnTo>
                  <a:pt x="29952" y="38952"/>
                </a:lnTo>
                <a:lnTo>
                  <a:pt x="35266" y="30897"/>
                </a:lnTo>
                <a:lnTo>
                  <a:pt x="38904" y="24459"/>
                </a:lnTo>
                <a:lnTo>
                  <a:pt x="41837" y="20649"/>
                </a:lnTo>
                <a:lnTo>
                  <a:pt x="48140" y="15072"/>
                </a:lnTo>
                <a:lnTo>
                  <a:pt x="53844" y="7991"/>
                </a:lnTo>
                <a:lnTo>
                  <a:pt x="57581" y="33"/>
                </a:lnTo>
                <a:lnTo>
                  <a:pt x="60578" y="0"/>
                </a:lnTo>
                <a:lnTo>
                  <a:pt x="64384" y="5151"/>
                </a:lnTo>
                <a:lnTo>
                  <a:pt x="64722" y="9577"/>
                </a:lnTo>
                <a:lnTo>
                  <a:pt x="69602" y="12415"/>
                </a:lnTo>
                <a:lnTo>
                  <a:pt x="75782" y="15479"/>
                </a:lnTo>
                <a:lnTo>
                  <a:pt x="75254" y="19467"/>
                </a:lnTo>
                <a:lnTo>
                  <a:pt x="70283" y="19972"/>
                </a:lnTo>
                <a:lnTo>
                  <a:pt x="71606" y="24944"/>
                </a:lnTo>
                <a:lnTo>
                  <a:pt x="66152" y="28413"/>
                </a:lnTo>
                <a:lnTo>
                  <a:pt x="61938" y="37608"/>
                </a:lnTo>
                <a:lnTo>
                  <a:pt x="67384" y="47248"/>
                </a:lnTo>
                <a:lnTo>
                  <a:pt x="66104" y="51932"/>
                </a:lnTo>
                <a:close/>
              </a:path>
            </a:pathLst>
          </a:custGeom>
          <a:solidFill xmlns:a="http://schemas.openxmlformats.org/drawingml/2006/main">
            <a:srgbClr val="CBD5CB"/>
          </a:solidFill>
          <a:ln xmlns:a="http://schemas.openxmlformats.org/drawingml/2006/main" w="7620">
            <a:solidFill>
              <a:srgbClr val="AEBBB8"/>
            </a:solidFill>
          </a:ln>
        </p:spPr>
      </p:sp>
      <p:sp>
        <p:nvSpPr>
          <p:cNvPr id="59" name="">
            <a:extLst xmlns:a="http://schemas.openxmlformats.org/drawingml/2006/main">
              <a:ext uri="{FF2B5EF4-FFF2-40B4-BE49-F238E27FC236}">
                <a16:creationId xmlns:a16="http://schemas.microsoft.com/office/drawing/2014/main" id="{AABCC6F9-6FB0-4DA3-9D2E-BF7EE873EA48}"/>
              </a:ext>
            </a:extLst>
          </p:cNvPr>
          <p:cNvSpPr>
            <a:spLocks xmlns:a="http://schemas.openxmlformats.org/drawingml/2006/main" noGrp="1"/>
          </p:cNvSpPr>
          <p:nvPr/>
        </p:nvSpPr>
        <p:spPr>
          <a:xfrm xmlns:a="http://schemas.openxmlformats.org/drawingml/2006/main">
            <a:off x="11237848" y="2366282"/>
            <a:ext cx="34208" cy="42554"/>
          </a:xfrm>
          <a:custGeom xmlns:a="http://schemas.openxmlformats.org/drawingml/2006/main">
            <a:pathLst>
              <a:path w="34208" h="42554">
                <a:moveTo>
                  <a:pt x="33018" y="13701"/>
                </a:moveTo>
                <a:lnTo>
                  <a:pt x="33772" y="20465"/>
                </a:lnTo>
                <a:lnTo>
                  <a:pt x="34208" y="26177"/>
                </a:lnTo>
                <a:lnTo>
                  <a:pt x="31684" y="35495"/>
                </a:lnTo>
                <a:lnTo>
                  <a:pt x="28978" y="25115"/>
                </a:lnTo>
                <a:lnTo>
                  <a:pt x="25514" y="30279"/>
                </a:lnTo>
                <a:lnTo>
                  <a:pt x="27879" y="37782"/>
                </a:lnTo>
                <a:lnTo>
                  <a:pt x="25756" y="42554"/>
                </a:lnTo>
                <a:lnTo>
                  <a:pt x="17038" y="36644"/>
                </a:lnTo>
                <a:lnTo>
                  <a:pt x="14956" y="29275"/>
                </a:lnTo>
                <a:lnTo>
                  <a:pt x="17215" y="24434"/>
                </a:lnTo>
                <a:lnTo>
                  <a:pt x="12522" y="19619"/>
                </a:lnTo>
                <a:lnTo>
                  <a:pt x="10195" y="23840"/>
                </a:lnTo>
                <a:lnTo>
                  <a:pt x="6709" y="23449"/>
                </a:lnTo>
                <a:lnTo>
                  <a:pt x="1227" y="29129"/>
                </a:lnTo>
                <a:lnTo>
                  <a:pt x="0" y="26149"/>
                </a:lnTo>
                <a:lnTo>
                  <a:pt x="2907" y="17568"/>
                </a:lnTo>
                <a:lnTo>
                  <a:pt x="7575" y="14704"/>
                </a:lnTo>
                <a:lnTo>
                  <a:pt x="11614" y="10867"/>
                </a:lnTo>
                <a:lnTo>
                  <a:pt x="14233" y="15477"/>
                </a:lnTo>
                <a:lnTo>
                  <a:pt x="19866" y="12688"/>
                </a:lnTo>
                <a:lnTo>
                  <a:pt x="21074" y="8145"/>
                </a:lnTo>
                <a:lnTo>
                  <a:pt x="26310" y="7874"/>
                </a:lnTo>
                <a:lnTo>
                  <a:pt x="25871" y="0"/>
                </a:lnTo>
                <a:lnTo>
                  <a:pt x="31876" y="4829"/>
                </a:lnTo>
                <a:lnTo>
                  <a:pt x="32498" y="9956"/>
                </a:lnTo>
                <a:lnTo>
                  <a:pt x="33018" y="13701"/>
                </a:lnTo>
                <a:close/>
              </a:path>
            </a:pathLst>
          </a:custGeom>
          <a:solidFill xmlns:a="http://schemas.openxmlformats.org/drawingml/2006/main">
            <a:srgbClr val="CBD5CB"/>
          </a:solidFill>
          <a:ln xmlns:a="http://schemas.openxmlformats.org/drawingml/2006/main" w="7620">
            <a:solidFill>
              <a:srgbClr val="AEBBB8"/>
            </a:solidFill>
          </a:ln>
        </p:spPr>
      </p:sp>
      <p:sp>
        <p:nvSpPr>
          <p:cNvPr id="60" name="">
            <a:extLst xmlns:a="http://schemas.openxmlformats.org/drawingml/2006/main">
              <a:ext uri="{FF2B5EF4-FFF2-40B4-BE49-F238E27FC236}">
                <a16:creationId xmlns:a16="http://schemas.microsoft.com/office/drawing/2014/main" id="{E596DC81-9F27-4D84-BD23-A3E8857009B6}"/>
              </a:ext>
            </a:extLst>
          </p:cNvPr>
          <p:cNvSpPr>
            <a:spLocks xmlns:a="http://schemas.openxmlformats.org/drawingml/2006/main" noGrp="1"/>
          </p:cNvSpPr>
          <p:nvPr/>
        </p:nvSpPr>
        <p:spPr>
          <a:xfrm xmlns:a="http://schemas.openxmlformats.org/drawingml/2006/main">
            <a:off x="10925033" y="2365633"/>
            <a:ext cx="15504" cy="39258"/>
          </a:xfrm>
          <a:custGeom xmlns:a="http://schemas.openxmlformats.org/drawingml/2006/main">
            <a:pathLst>
              <a:path w="15504" h="39258">
                <a:moveTo>
                  <a:pt x="11282" y="36929"/>
                </a:moveTo>
                <a:lnTo>
                  <a:pt x="4839" y="39258"/>
                </a:lnTo>
                <a:lnTo>
                  <a:pt x="1314" y="31163"/>
                </a:lnTo>
                <a:lnTo>
                  <a:pt x="0" y="16528"/>
                </a:lnTo>
                <a:lnTo>
                  <a:pt x="3353" y="0"/>
                </a:lnTo>
                <a:lnTo>
                  <a:pt x="8473" y="5658"/>
                </a:lnTo>
                <a:lnTo>
                  <a:pt x="11921" y="12828"/>
                </a:lnTo>
                <a:lnTo>
                  <a:pt x="15504" y="23429"/>
                </a:lnTo>
                <a:lnTo>
                  <a:pt x="14388" y="34031"/>
                </a:lnTo>
                <a:lnTo>
                  <a:pt x="11282" y="36929"/>
                </a:lnTo>
                <a:close/>
              </a:path>
            </a:pathLst>
          </a:custGeom>
          <a:solidFill xmlns:a="http://schemas.openxmlformats.org/drawingml/2006/main">
            <a:srgbClr val="CBD5CB"/>
          </a:solidFill>
          <a:ln xmlns:a="http://schemas.openxmlformats.org/drawingml/2006/main" w="7620">
            <a:solidFill>
              <a:srgbClr val="AEBBB8"/>
            </a:solidFill>
          </a:ln>
        </p:spPr>
      </p:sp>
      <p:sp>
        <p:nvSpPr>
          <p:cNvPr id="61" name="">
            <a:extLst xmlns:a="http://schemas.openxmlformats.org/drawingml/2006/main">
              <a:ext uri="{FF2B5EF4-FFF2-40B4-BE49-F238E27FC236}">
                <a16:creationId xmlns:a16="http://schemas.microsoft.com/office/drawing/2014/main" id="{E0606A1B-7ED9-4903-BC14-44B4D63FF713}"/>
              </a:ext>
            </a:extLst>
          </p:cNvPr>
          <p:cNvSpPr>
            <a:spLocks xmlns:a="http://schemas.openxmlformats.org/drawingml/2006/main" noGrp="1"/>
          </p:cNvSpPr>
          <p:nvPr/>
        </p:nvSpPr>
        <p:spPr>
          <a:xfrm xmlns:a="http://schemas.openxmlformats.org/drawingml/2006/main">
            <a:off x="9875679" y="2354780"/>
            <a:ext cx="7816" cy="9062"/>
          </a:xfrm>
          <a:custGeom xmlns:a="http://schemas.openxmlformats.org/drawingml/2006/main">
            <a:pathLst>
              <a:path w="7816" h="9062">
                <a:moveTo>
                  <a:pt x="7519" y="7942"/>
                </a:moveTo>
                <a:lnTo>
                  <a:pt x="1334" y="9062"/>
                </a:lnTo>
                <a:lnTo>
                  <a:pt x="0" y="8146"/>
                </a:lnTo>
                <a:lnTo>
                  <a:pt x="2148" y="5345"/>
                </a:lnTo>
                <a:lnTo>
                  <a:pt x="2000" y="1324"/>
                </a:lnTo>
                <a:lnTo>
                  <a:pt x="6260" y="0"/>
                </a:lnTo>
                <a:lnTo>
                  <a:pt x="7816" y="356"/>
                </a:lnTo>
                <a:lnTo>
                  <a:pt x="7519" y="7942"/>
                </a:lnTo>
                <a:close/>
              </a:path>
            </a:pathLst>
          </a:custGeom>
          <a:solidFill xmlns:a="http://schemas.openxmlformats.org/drawingml/2006/main">
            <a:srgbClr val="CBD5CB"/>
          </a:solidFill>
          <a:ln xmlns:a="http://schemas.openxmlformats.org/drawingml/2006/main" w="7620">
            <a:solidFill>
              <a:srgbClr val="AEBBB8"/>
            </a:solidFill>
          </a:ln>
        </p:spPr>
      </p:sp>
      <p:sp>
        <p:nvSpPr>
          <p:cNvPr id="62" name="">
            <a:extLst xmlns:a="http://schemas.openxmlformats.org/drawingml/2006/main">
              <a:ext uri="{FF2B5EF4-FFF2-40B4-BE49-F238E27FC236}">
                <a16:creationId xmlns:a16="http://schemas.microsoft.com/office/drawing/2014/main" id="{95B5A08A-24F7-4DF6-A2F9-21C5AD0B9AED}"/>
              </a:ext>
            </a:extLst>
          </p:cNvPr>
          <p:cNvSpPr>
            <a:spLocks xmlns:a="http://schemas.openxmlformats.org/drawingml/2006/main" noGrp="1"/>
          </p:cNvSpPr>
          <p:nvPr/>
        </p:nvSpPr>
        <p:spPr>
          <a:xfrm xmlns:a="http://schemas.openxmlformats.org/drawingml/2006/main">
            <a:off x="11241257" y="2351291"/>
            <a:ext cx="12578" cy="22507"/>
          </a:xfrm>
          <a:custGeom xmlns:a="http://schemas.openxmlformats.org/drawingml/2006/main">
            <a:pathLst>
              <a:path w="12578" h="22507">
                <a:moveTo>
                  <a:pt x="11871" y="9713"/>
                </a:moveTo>
                <a:lnTo>
                  <a:pt x="9210" y="13060"/>
                </a:lnTo>
                <a:lnTo>
                  <a:pt x="6889" y="19493"/>
                </a:lnTo>
                <a:lnTo>
                  <a:pt x="4562" y="22507"/>
                </a:lnTo>
                <a:lnTo>
                  <a:pt x="0" y="15470"/>
                </a:lnTo>
                <a:lnTo>
                  <a:pt x="1526" y="12744"/>
                </a:lnTo>
                <a:lnTo>
                  <a:pt x="3386" y="9892"/>
                </a:lnTo>
                <a:lnTo>
                  <a:pt x="4203" y="3572"/>
                </a:lnTo>
                <a:lnTo>
                  <a:pt x="8288" y="2974"/>
                </a:lnTo>
                <a:lnTo>
                  <a:pt x="7095" y="9829"/>
                </a:lnTo>
                <a:lnTo>
                  <a:pt x="12578" y="0"/>
                </a:lnTo>
                <a:lnTo>
                  <a:pt x="11871" y="9713"/>
                </a:lnTo>
                <a:close/>
              </a:path>
            </a:pathLst>
          </a:custGeom>
          <a:solidFill xmlns:a="http://schemas.openxmlformats.org/drawingml/2006/main">
            <a:srgbClr val="CBD5CB"/>
          </a:solidFill>
          <a:ln xmlns:a="http://schemas.openxmlformats.org/drawingml/2006/main" w="7620">
            <a:solidFill>
              <a:srgbClr val="AEBBB8"/>
            </a:solidFill>
          </a:ln>
        </p:spPr>
      </p:sp>
      <p:sp>
        <p:nvSpPr>
          <p:cNvPr id="63" name="">
            <a:extLst xmlns:a="http://schemas.openxmlformats.org/drawingml/2006/main">
              <a:ext uri="{FF2B5EF4-FFF2-40B4-BE49-F238E27FC236}">
                <a16:creationId xmlns:a16="http://schemas.microsoft.com/office/drawing/2014/main" id="{20ADF956-A93D-462D-A4F8-00F05E9FC87C}"/>
              </a:ext>
            </a:extLst>
          </p:cNvPr>
          <p:cNvSpPr>
            <a:spLocks xmlns:a="http://schemas.openxmlformats.org/drawingml/2006/main" noGrp="1"/>
          </p:cNvSpPr>
          <p:nvPr/>
        </p:nvSpPr>
        <p:spPr>
          <a:xfrm xmlns:a="http://schemas.openxmlformats.org/drawingml/2006/main">
            <a:off x="11202691" y="2349896"/>
            <a:ext cx="18635" cy="30568"/>
          </a:xfrm>
          <a:custGeom xmlns:a="http://schemas.openxmlformats.org/drawingml/2006/main">
            <a:pathLst>
              <a:path w="18635" h="30568">
                <a:moveTo>
                  <a:pt x="9855" y="20906"/>
                </a:moveTo>
                <a:lnTo>
                  <a:pt x="0" y="30568"/>
                </a:lnTo>
                <a:lnTo>
                  <a:pt x="3632" y="23447"/>
                </a:lnTo>
                <a:lnTo>
                  <a:pt x="8984" y="17158"/>
                </a:lnTo>
                <a:lnTo>
                  <a:pt x="13432" y="10114"/>
                </a:lnTo>
                <a:lnTo>
                  <a:pt x="17315" y="0"/>
                </a:lnTo>
                <a:lnTo>
                  <a:pt x="18635" y="8302"/>
                </a:lnTo>
                <a:lnTo>
                  <a:pt x="13744" y="13909"/>
                </a:lnTo>
                <a:lnTo>
                  <a:pt x="9855" y="20906"/>
                </a:lnTo>
                <a:close/>
              </a:path>
            </a:pathLst>
          </a:custGeom>
          <a:solidFill xmlns:a="http://schemas.openxmlformats.org/drawingml/2006/main">
            <a:srgbClr val="CBD5CB"/>
          </a:solidFill>
          <a:ln xmlns:a="http://schemas.openxmlformats.org/drawingml/2006/main" w="7620">
            <a:solidFill>
              <a:srgbClr val="AEBBB8"/>
            </a:solidFill>
          </a:ln>
        </p:spPr>
      </p:sp>
      <p:sp>
        <p:nvSpPr>
          <p:cNvPr id="64" name="">
            <a:extLst xmlns:a="http://schemas.openxmlformats.org/drawingml/2006/main">
              <a:ext uri="{FF2B5EF4-FFF2-40B4-BE49-F238E27FC236}">
                <a16:creationId xmlns:a16="http://schemas.microsoft.com/office/drawing/2014/main" id="{B63A682A-70F5-47DD-8959-AFDE07F2B4FA}"/>
              </a:ext>
            </a:extLst>
          </p:cNvPr>
          <p:cNvSpPr>
            <a:spLocks xmlns:a="http://schemas.openxmlformats.org/drawingml/2006/main" noGrp="1"/>
          </p:cNvSpPr>
          <p:nvPr/>
        </p:nvSpPr>
        <p:spPr>
          <a:xfrm xmlns:a="http://schemas.openxmlformats.org/drawingml/2006/main">
            <a:off x="11237579" y="2344581"/>
            <a:ext cx="9162" cy="14771"/>
          </a:xfrm>
          <a:custGeom xmlns:a="http://schemas.openxmlformats.org/drawingml/2006/main">
            <a:pathLst>
              <a:path w="9162" h="14771">
                <a:moveTo>
                  <a:pt x="0" y="0"/>
                </a:moveTo>
                <a:lnTo>
                  <a:pt x="4447" y="3152"/>
                </a:lnTo>
                <a:lnTo>
                  <a:pt x="9162" y="3137"/>
                </a:lnTo>
                <a:lnTo>
                  <a:pt x="9018" y="7390"/>
                </a:lnTo>
                <a:lnTo>
                  <a:pt x="5587" y="11714"/>
                </a:lnTo>
                <a:lnTo>
                  <a:pt x="882" y="14771"/>
                </a:lnTo>
                <a:lnTo>
                  <a:pt x="621" y="10040"/>
                </a:lnTo>
                <a:lnTo>
                  <a:pt x="1147" y="4846"/>
                </a:lnTo>
                <a:lnTo>
                  <a:pt x="0" y="0"/>
                </a:lnTo>
                <a:close/>
              </a:path>
            </a:pathLst>
          </a:custGeom>
          <a:solidFill xmlns:a="http://schemas.openxmlformats.org/drawingml/2006/main">
            <a:srgbClr val="CBD5CB"/>
          </a:solidFill>
          <a:ln xmlns:a="http://schemas.openxmlformats.org/drawingml/2006/main" w="7620">
            <a:solidFill>
              <a:srgbClr val="AEBBB8"/>
            </a:solidFill>
          </a:ln>
        </p:spPr>
      </p:sp>
      <p:sp>
        <p:nvSpPr>
          <p:cNvPr id="65" name="">
            <a:extLst xmlns:a="http://schemas.openxmlformats.org/drawingml/2006/main">
              <a:ext uri="{FF2B5EF4-FFF2-40B4-BE49-F238E27FC236}">
                <a16:creationId xmlns:a16="http://schemas.microsoft.com/office/drawing/2014/main" id="{A79D383C-0C07-4CB8-92E5-468FD721923D}"/>
              </a:ext>
            </a:extLst>
          </p:cNvPr>
          <p:cNvSpPr>
            <a:spLocks xmlns:a="http://schemas.openxmlformats.org/drawingml/2006/main" noGrp="1"/>
          </p:cNvSpPr>
          <p:nvPr/>
        </p:nvSpPr>
        <p:spPr>
          <a:xfrm xmlns:a="http://schemas.openxmlformats.org/drawingml/2006/main">
            <a:off x="11255235" y="2337799"/>
            <a:ext cx="11236" cy="24672"/>
          </a:xfrm>
          <a:custGeom xmlns:a="http://schemas.openxmlformats.org/drawingml/2006/main">
            <a:pathLst>
              <a:path w="11236" h="24672">
                <a:moveTo>
                  <a:pt x="9155" y="4023"/>
                </a:moveTo>
                <a:lnTo>
                  <a:pt x="11236" y="15391"/>
                </a:lnTo>
                <a:lnTo>
                  <a:pt x="5520" y="12690"/>
                </a:lnTo>
                <a:lnTo>
                  <a:pt x="5675" y="16107"/>
                </a:lnTo>
                <a:lnTo>
                  <a:pt x="7488" y="22390"/>
                </a:lnTo>
                <a:lnTo>
                  <a:pt x="3964" y="24672"/>
                </a:lnTo>
                <a:lnTo>
                  <a:pt x="3655" y="17510"/>
                </a:lnTo>
                <a:lnTo>
                  <a:pt x="1425" y="16982"/>
                </a:lnTo>
                <a:lnTo>
                  <a:pt x="265" y="10817"/>
                </a:lnTo>
                <a:lnTo>
                  <a:pt x="4625" y="11630"/>
                </a:lnTo>
                <a:lnTo>
                  <a:pt x="4528" y="7775"/>
                </a:lnTo>
                <a:lnTo>
                  <a:pt x="0" y="0"/>
                </a:lnTo>
                <a:lnTo>
                  <a:pt x="7115" y="224"/>
                </a:lnTo>
                <a:lnTo>
                  <a:pt x="9155" y="4023"/>
                </a:lnTo>
                <a:close/>
              </a:path>
            </a:pathLst>
          </a:custGeom>
          <a:solidFill xmlns:a="http://schemas.openxmlformats.org/drawingml/2006/main">
            <a:srgbClr val="CBD5CB"/>
          </a:solidFill>
          <a:ln xmlns:a="http://schemas.openxmlformats.org/drawingml/2006/main" w="7620">
            <a:solidFill>
              <a:srgbClr val="AEBBB8"/>
            </a:solidFill>
          </a:ln>
        </p:spPr>
      </p:sp>
      <p:sp>
        <p:nvSpPr>
          <p:cNvPr id="66" name="">
            <a:extLst xmlns:a="http://schemas.openxmlformats.org/drawingml/2006/main">
              <a:ext uri="{FF2B5EF4-FFF2-40B4-BE49-F238E27FC236}">
                <a16:creationId xmlns:a16="http://schemas.microsoft.com/office/drawing/2014/main" id="{BC615DE2-52C3-435D-A4E4-0238A1756247}"/>
              </a:ext>
            </a:extLst>
          </p:cNvPr>
          <p:cNvSpPr>
            <a:spLocks xmlns:a="http://schemas.openxmlformats.org/drawingml/2006/main" noGrp="1"/>
          </p:cNvSpPr>
          <p:nvPr/>
        </p:nvSpPr>
        <p:spPr>
          <a:xfrm xmlns:a="http://schemas.openxmlformats.org/drawingml/2006/main">
            <a:off x="11226021" y="2328548"/>
            <a:ext cx="8919" cy="12838"/>
          </a:xfrm>
          <a:custGeom xmlns:a="http://schemas.openxmlformats.org/drawingml/2006/main">
            <a:pathLst>
              <a:path w="8919" h="12838">
                <a:moveTo>
                  <a:pt x="8919" y="4040"/>
                </a:moveTo>
                <a:lnTo>
                  <a:pt x="6955" y="12838"/>
                </a:lnTo>
                <a:lnTo>
                  <a:pt x="3782" y="7758"/>
                </a:lnTo>
                <a:lnTo>
                  <a:pt x="0" y="0"/>
                </a:lnTo>
                <a:lnTo>
                  <a:pt x="6347" y="374"/>
                </a:lnTo>
                <a:lnTo>
                  <a:pt x="8919" y="4040"/>
                </a:lnTo>
                <a:close/>
              </a:path>
            </a:pathLst>
          </a:custGeom>
          <a:solidFill xmlns:a="http://schemas.openxmlformats.org/drawingml/2006/main">
            <a:srgbClr val="CBD5CB"/>
          </a:solidFill>
          <a:ln xmlns:a="http://schemas.openxmlformats.org/drawingml/2006/main" w="7620">
            <a:solidFill>
              <a:srgbClr val="AEBBB8"/>
            </a:solidFill>
          </a:ln>
        </p:spPr>
      </p:sp>
      <p:sp>
        <p:nvSpPr>
          <p:cNvPr id="67" name="">
            <a:extLst xmlns:a="http://schemas.openxmlformats.org/drawingml/2006/main">
              <a:ext uri="{FF2B5EF4-FFF2-40B4-BE49-F238E27FC236}">
                <a16:creationId xmlns:a16="http://schemas.microsoft.com/office/drawing/2014/main" id="{ECFF6985-3B19-4EED-88F2-D53F47FE80D7}"/>
              </a:ext>
            </a:extLst>
          </p:cNvPr>
          <p:cNvSpPr>
            <a:spLocks xmlns:a="http://schemas.openxmlformats.org/drawingml/2006/main" noGrp="1"/>
          </p:cNvSpPr>
          <p:nvPr/>
        </p:nvSpPr>
        <p:spPr>
          <a:xfrm xmlns:a="http://schemas.openxmlformats.org/drawingml/2006/main">
            <a:off x="11222764" y="2277243"/>
            <a:ext cx="31837" cy="60771"/>
          </a:xfrm>
          <a:custGeom xmlns:a="http://schemas.openxmlformats.org/drawingml/2006/main">
            <a:pathLst>
              <a:path w="31837" h="60771">
                <a:moveTo>
                  <a:pt x="10650" y="12"/>
                </a:moveTo>
                <a:lnTo>
                  <a:pt x="15215" y="2919"/>
                </a:lnTo>
                <a:lnTo>
                  <a:pt x="17500" y="268"/>
                </a:lnTo>
                <a:lnTo>
                  <a:pt x="18174" y="2854"/>
                </a:lnTo>
                <a:lnTo>
                  <a:pt x="16969" y="7076"/>
                </a:lnTo>
                <a:lnTo>
                  <a:pt x="19498" y="14374"/>
                </a:lnTo>
                <a:lnTo>
                  <a:pt x="17547" y="22836"/>
                </a:lnTo>
                <a:lnTo>
                  <a:pt x="13180" y="26210"/>
                </a:lnTo>
                <a:lnTo>
                  <a:pt x="12011" y="34419"/>
                </a:lnTo>
                <a:lnTo>
                  <a:pt x="13669" y="42528"/>
                </a:lnTo>
                <a:lnTo>
                  <a:pt x="17596" y="43650"/>
                </a:lnTo>
                <a:lnTo>
                  <a:pt x="20873" y="42445"/>
                </a:lnTo>
                <a:lnTo>
                  <a:pt x="30126" y="48090"/>
                </a:lnTo>
                <a:lnTo>
                  <a:pt x="29421" y="53633"/>
                </a:lnTo>
                <a:lnTo>
                  <a:pt x="31837" y="56079"/>
                </a:lnTo>
                <a:lnTo>
                  <a:pt x="31068" y="60771"/>
                </a:lnTo>
                <a:lnTo>
                  <a:pt x="25294" y="55773"/>
                </a:lnTo>
                <a:lnTo>
                  <a:pt x="22557" y="50424"/>
                </a:lnTo>
                <a:lnTo>
                  <a:pt x="20651" y="54161"/>
                </a:lnTo>
                <a:lnTo>
                  <a:pt x="15934" y="48066"/>
                </a:lnTo>
                <a:lnTo>
                  <a:pt x="9206" y="49571"/>
                </a:lnTo>
                <a:lnTo>
                  <a:pt x="5518" y="47321"/>
                </a:lnTo>
                <a:lnTo>
                  <a:pt x="5894" y="43112"/>
                </a:lnTo>
                <a:lnTo>
                  <a:pt x="8209" y="40522"/>
                </a:lnTo>
                <a:lnTo>
                  <a:pt x="5998" y="38167"/>
                </a:lnTo>
                <a:lnTo>
                  <a:pt x="5040" y="41837"/>
                </a:lnTo>
                <a:lnTo>
                  <a:pt x="1383" y="35986"/>
                </a:lnTo>
                <a:lnTo>
                  <a:pt x="275" y="31552"/>
                </a:lnTo>
                <a:lnTo>
                  <a:pt x="0" y="21805"/>
                </a:lnTo>
                <a:lnTo>
                  <a:pt x="2983" y="25155"/>
                </a:lnTo>
                <a:lnTo>
                  <a:pt x="3751" y="9226"/>
                </a:lnTo>
                <a:lnTo>
                  <a:pt x="6164" y="0"/>
                </a:lnTo>
                <a:lnTo>
                  <a:pt x="10650" y="12"/>
                </a:lnTo>
                <a:close/>
              </a:path>
            </a:pathLst>
          </a:custGeom>
          <a:solidFill xmlns:a="http://schemas.openxmlformats.org/drawingml/2006/main">
            <a:srgbClr val="CBD5CB"/>
          </a:solidFill>
          <a:ln xmlns:a="http://schemas.openxmlformats.org/drawingml/2006/main" w="7620">
            <a:solidFill>
              <a:srgbClr val="AEBBB8"/>
            </a:solidFill>
          </a:ln>
        </p:spPr>
      </p:sp>
      <p:sp>
        <p:nvSpPr>
          <p:cNvPr id="68" name="">
            <a:extLst xmlns:a="http://schemas.openxmlformats.org/drawingml/2006/main">
              <a:ext uri="{FF2B5EF4-FFF2-40B4-BE49-F238E27FC236}">
                <a16:creationId xmlns:a16="http://schemas.microsoft.com/office/drawing/2014/main" id="{1456DF08-224D-4770-8AA6-7CB48596E2D1}"/>
              </a:ext>
            </a:extLst>
          </p:cNvPr>
          <p:cNvSpPr>
            <a:spLocks xmlns:a="http://schemas.openxmlformats.org/drawingml/2006/main" noGrp="1"/>
          </p:cNvSpPr>
          <p:nvPr/>
        </p:nvSpPr>
        <p:spPr>
          <a:xfrm xmlns:a="http://schemas.openxmlformats.org/drawingml/2006/main">
            <a:off x="9836471" y="2277086"/>
            <a:ext cx="12234" cy="5845"/>
          </a:xfrm>
          <a:custGeom xmlns:a="http://schemas.openxmlformats.org/drawingml/2006/main">
            <a:pathLst>
              <a:path w="12234" h="5845">
                <a:moveTo>
                  <a:pt x="12234" y="2979"/>
                </a:moveTo>
                <a:lnTo>
                  <a:pt x="10337" y="5546"/>
                </a:lnTo>
                <a:lnTo>
                  <a:pt x="4760" y="5486"/>
                </a:lnTo>
                <a:lnTo>
                  <a:pt x="432" y="5845"/>
                </a:lnTo>
                <a:lnTo>
                  <a:pt x="0" y="1488"/>
                </a:lnTo>
                <a:lnTo>
                  <a:pt x="1050" y="0"/>
                </a:lnTo>
                <a:lnTo>
                  <a:pt x="7112" y="59"/>
                </a:lnTo>
                <a:lnTo>
                  <a:pt x="10899" y="956"/>
                </a:lnTo>
                <a:lnTo>
                  <a:pt x="12234" y="2979"/>
                </a:lnTo>
                <a:close/>
              </a:path>
            </a:pathLst>
          </a:custGeom>
          <a:solidFill xmlns:a="http://schemas.openxmlformats.org/drawingml/2006/main">
            <a:srgbClr val="CBD5CB"/>
          </a:solidFill>
          <a:ln xmlns:a="http://schemas.openxmlformats.org/drawingml/2006/main" w="7620">
            <a:solidFill>
              <a:srgbClr val="AEBBB8"/>
            </a:solidFill>
          </a:ln>
        </p:spPr>
      </p:sp>
      <p:sp>
        <p:nvSpPr>
          <p:cNvPr id="69" name="">
            <a:extLst xmlns:a="http://schemas.openxmlformats.org/drawingml/2006/main">
              <a:ext uri="{FF2B5EF4-FFF2-40B4-BE49-F238E27FC236}">
                <a16:creationId xmlns:a16="http://schemas.microsoft.com/office/drawing/2014/main" id="{1F01AF4A-5464-4814-A4FB-82ADF044A27B}"/>
              </a:ext>
            </a:extLst>
          </p:cNvPr>
          <p:cNvSpPr>
            <a:spLocks xmlns:a="http://schemas.openxmlformats.org/drawingml/2006/main" noGrp="1"/>
          </p:cNvSpPr>
          <p:nvPr/>
        </p:nvSpPr>
        <p:spPr>
          <a:xfrm xmlns:a="http://schemas.openxmlformats.org/drawingml/2006/main">
            <a:off x="9754273" y="2277050"/>
            <a:ext cx="15839" cy="8381"/>
          </a:xfrm>
          <a:custGeom xmlns:a="http://schemas.openxmlformats.org/drawingml/2006/main">
            <a:pathLst>
              <a:path w="15839" h="8381">
                <a:moveTo>
                  <a:pt x="10632" y="6679"/>
                </a:moveTo>
                <a:lnTo>
                  <a:pt x="8382" y="8381"/>
                </a:lnTo>
                <a:lnTo>
                  <a:pt x="4235" y="6747"/>
                </a:lnTo>
                <a:lnTo>
                  <a:pt x="0" y="3037"/>
                </a:lnTo>
                <a:lnTo>
                  <a:pt x="889" y="710"/>
                </a:lnTo>
                <a:lnTo>
                  <a:pt x="4003" y="0"/>
                </a:lnTo>
                <a:lnTo>
                  <a:pt x="5690" y="343"/>
                </a:lnTo>
                <a:lnTo>
                  <a:pt x="10676" y="1256"/>
                </a:lnTo>
                <a:lnTo>
                  <a:pt x="14612" y="3701"/>
                </a:lnTo>
                <a:lnTo>
                  <a:pt x="15839" y="6489"/>
                </a:lnTo>
                <a:lnTo>
                  <a:pt x="10632" y="6679"/>
                </a:lnTo>
                <a:close/>
              </a:path>
            </a:pathLst>
          </a:custGeom>
          <a:solidFill xmlns:a="http://schemas.openxmlformats.org/drawingml/2006/main">
            <a:srgbClr val="CBD5CB"/>
          </a:solidFill>
          <a:ln xmlns:a="http://schemas.openxmlformats.org/drawingml/2006/main" w="7620">
            <a:solidFill>
              <a:srgbClr val="AEBBB8"/>
            </a:solidFill>
          </a:ln>
        </p:spPr>
      </p:sp>
      <p:sp>
        <p:nvSpPr>
          <p:cNvPr id="70" name="">
            <a:extLst xmlns:a="http://schemas.openxmlformats.org/drawingml/2006/main">
              <a:ext uri="{FF2B5EF4-FFF2-40B4-BE49-F238E27FC236}">
                <a16:creationId xmlns:a16="http://schemas.microsoft.com/office/drawing/2014/main" id="{87F375A7-A492-40E3-8EC0-1BC603FB9191}"/>
              </a:ext>
            </a:extLst>
          </p:cNvPr>
          <p:cNvSpPr>
            <a:spLocks xmlns:a="http://schemas.openxmlformats.org/drawingml/2006/main" noGrp="1"/>
          </p:cNvSpPr>
          <p:nvPr/>
        </p:nvSpPr>
        <p:spPr>
          <a:xfrm xmlns:a="http://schemas.openxmlformats.org/drawingml/2006/main">
            <a:off x="9783015" y="2262882"/>
            <a:ext cx="45488" cy="23593"/>
          </a:xfrm>
          <a:custGeom xmlns:a="http://schemas.openxmlformats.org/drawingml/2006/main">
            <a:pathLst>
              <a:path w="45488" h="23593">
                <a:moveTo>
                  <a:pt x="13916" y="450"/>
                </a:moveTo>
                <a:lnTo>
                  <a:pt x="20341" y="2049"/>
                </a:lnTo>
                <a:lnTo>
                  <a:pt x="21267" y="313"/>
                </a:lnTo>
                <a:lnTo>
                  <a:pt x="27050" y="360"/>
                </a:lnTo>
                <a:lnTo>
                  <a:pt x="31439" y="2981"/>
                </a:lnTo>
                <a:lnTo>
                  <a:pt x="33391" y="2726"/>
                </a:lnTo>
                <a:lnTo>
                  <a:pt x="34736" y="6337"/>
                </a:lnTo>
                <a:lnTo>
                  <a:pt x="38789" y="6134"/>
                </a:lnTo>
                <a:lnTo>
                  <a:pt x="38551" y="9169"/>
                </a:lnTo>
                <a:lnTo>
                  <a:pt x="41847" y="9536"/>
                </a:lnTo>
                <a:lnTo>
                  <a:pt x="45488" y="13272"/>
                </a:lnTo>
                <a:lnTo>
                  <a:pt x="42737" y="17417"/>
                </a:lnTo>
                <a:lnTo>
                  <a:pt x="39213" y="15202"/>
                </a:lnTo>
                <a:lnTo>
                  <a:pt x="35812" y="15629"/>
                </a:lnTo>
                <a:lnTo>
                  <a:pt x="33375" y="15144"/>
                </a:lnTo>
                <a:lnTo>
                  <a:pt x="32040" y="17001"/>
                </a:lnTo>
                <a:lnTo>
                  <a:pt x="29195" y="17629"/>
                </a:lnTo>
                <a:lnTo>
                  <a:pt x="28068" y="15159"/>
                </a:lnTo>
                <a:lnTo>
                  <a:pt x="25619" y="16620"/>
                </a:lnTo>
                <a:lnTo>
                  <a:pt x="22653" y="23593"/>
                </a:lnTo>
                <a:lnTo>
                  <a:pt x="20746" y="21974"/>
                </a:lnTo>
                <a:lnTo>
                  <a:pt x="20371" y="19047"/>
                </a:lnTo>
                <a:lnTo>
                  <a:pt x="15451" y="17317"/>
                </a:lnTo>
                <a:lnTo>
                  <a:pt x="11954" y="18023"/>
                </a:lnTo>
                <a:lnTo>
                  <a:pt x="7434" y="17287"/>
                </a:lnTo>
                <a:lnTo>
                  <a:pt x="3968" y="19190"/>
                </a:lnTo>
                <a:lnTo>
                  <a:pt x="0" y="16017"/>
                </a:lnTo>
                <a:lnTo>
                  <a:pt x="653" y="12735"/>
                </a:lnTo>
                <a:lnTo>
                  <a:pt x="7471" y="14149"/>
                </a:lnTo>
                <a:lnTo>
                  <a:pt x="13062" y="14966"/>
                </a:lnTo>
                <a:lnTo>
                  <a:pt x="15729" y="12699"/>
                </a:lnTo>
                <a:lnTo>
                  <a:pt x="12345" y="8289"/>
                </a:lnTo>
                <a:lnTo>
                  <a:pt x="12401" y="4400"/>
                </a:lnTo>
                <a:lnTo>
                  <a:pt x="7727" y="2812"/>
                </a:lnTo>
                <a:lnTo>
                  <a:pt x="9396" y="0"/>
                </a:lnTo>
                <a:lnTo>
                  <a:pt x="13916" y="450"/>
                </a:lnTo>
                <a:close/>
              </a:path>
            </a:pathLst>
          </a:custGeom>
          <a:solidFill xmlns:a="http://schemas.openxmlformats.org/drawingml/2006/main">
            <a:srgbClr val="CBD5CB"/>
          </a:solidFill>
          <a:ln xmlns:a="http://schemas.openxmlformats.org/drawingml/2006/main" w="7620">
            <a:solidFill>
              <a:srgbClr val="AEBBB8"/>
            </a:solidFill>
          </a:ln>
        </p:spPr>
      </p:sp>
      <p:sp>
        <p:nvSpPr>
          <p:cNvPr id="71" name="">
            <a:extLst xmlns:a="http://schemas.openxmlformats.org/drawingml/2006/main">
              <a:ext uri="{FF2B5EF4-FFF2-40B4-BE49-F238E27FC236}">
                <a16:creationId xmlns:a16="http://schemas.microsoft.com/office/drawing/2014/main" id="{609395EC-ADAF-4E6C-A853-E6AC5DCF0FAE}"/>
              </a:ext>
            </a:extLst>
          </p:cNvPr>
          <p:cNvSpPr>
            <a:spLocks xmlns:a="http://schemas.openxmlformats.org/drawingml/2006/main" noGrp="1"/>
          </p:cNvSpPr>
          <p:nvPr/>
        </p:nvSpPr>
        <p:spPr>
          <a:xfrm xmlns:a="http://schemas.openxmlformats.org/drawingml/2006/main">
            <a:off x="11139364" y="2260992"/>
            <a:ext cx="17660" cy="19382"/>
          </a:xfrm>
          <a:custGeom xmlns:a="http://schemas.openxmlformats.org/drawingml/2006/main">
            <a:pathLst>
              <a:path w="17660" h="19382">
                <a:moveTo>
                  <a:pt x="12690" y="14487"/>
                </a:moveTo>
                <a:lnTo>
                  <a:pt x="6290" y="19382"/>
                </a:lnTo>
                <a:lnTo>
                  <a:pt x="215" y="16226"/>
                </a:lnTo>
                <a:lnTo>
                  <a:pt x="0" y="7467"/>
                </a:lnTo>
                <a:lnTo>
                  <a:pt x="3651" y="2853"/>
                </a:lnTo>
                <a:lnTo>
                  <a:pt x="11745" y="0"/>
                </a:lnTo>
                <a:lnTo>
                  <a:pt x="16004" y="242"/>
                </a:lnTo>
                <a:lnTo>
                  <a:pt x="17660" y="4127"/>
                </a:lnTo>
                <a:lnTo>
                  <a:pt x="14405" y="8608"/>
                </a:lnTo>
                <a:lnTo>
                  <a:pt x="12690" y="14487"/>
                </a:lnTo>
                <a:close/>
              </a:path>
            </a:pathLst>
          </a:custGeom>
          <a:solidFill xmlns:a="http://schemas.openxmlformats.org/drawingml/2006/main">
            <a:srgbClr val="CBD5CB"/>
          </a:solidFill>
          <a:ln xmlns:a="http://schemas.openxmlformats.org/drawingml/2006/main" w="7620">
            <a:solidFill>
              <a:srgbClr val="AEBBB8"/>
            </a:solidFill>
          </a:ln>
        </p:spPr>
      </p:sp>
      <p:sp>
        <p:nvSpPr>
          <p:cNvPr id="72" name="">
            <a:extLst xmlns:a="http://schemas.openxmlformats.org/drawingml/2006/main">
              <a:ext uri="{FF2B5EF4-FFF2-40B4-BE49-F238E27FC236}">
                <a16:creationId xmlns:a16="http://schemas.microsoft.com/office/drawing/2014/main" id="{4DB12429-1EBE-4EF5-A19D-FA6CDD092272}"/>
              </a:ext>
            </a:extLst>
          </p:cNvPr>
          <p:cNvSpPr>
            <a:spLocks xmlns:a="http://schemas.openxmlformats.org/drawingml/2006/main" noGrp="1"/>
          </p:cNvSpPr>
          <p:nvPr/>
        </p:nvSpPr>
        <p:spPr>
          <a:xfrm xmlns:a="http://schemas.openxmlformats.org/drawingml/2006/main">
            <a:off x="9178381" y="2259303"/>
            <a:ext cx="9379" cy="13756"/>
          </a:xfrm>
          <a:custGeom xmlns:a="http://schemas.openxmlformats.org/drawingml/2006/main">
            <a:pathLst>
              <a:path w="9379" h="13756">
                <a:moveTo>
                  <a:pt x="3936" y="12053"/>
                </a:moveTo>
                <a:lnTo>
                  <a:pt x="2854" y="13756"/>
                </a:lnTo>
                <a:lnTo>
                  <a:pt x="1014" y="12298"/>
                </a:lnTo>
                <a:lnTo>
                  <a:pt x="1225" y="9452"/>
                </a:lnTo>
                <a:lnTo>
                  <a:pt x="0" y="5745"/>
                </a:lnTo>
                <a:lnTo>
                  <a:pt x="369" y="4612"/>
                </a:lnTo>
                <a:lnTo>
                  <a:pt x="1655" y="2952"/>
                </a:lnTo>
                <a:lnTo>
                  <a:pt x="1144" y="950"/>
                </a:lnTo>
                <a:lnTo>
                  <a:pt x="1573" y="0"/>
                </a:lnTo>
                <a:lnTo>
                  <a:pt x="2137" y="188"/>
                </a:lnTo>
                <a:lnTo>
                  <a:pt x="4973" y="1909"/>
                </a:lnTo>
                <a:lnTo>
                  <a:pt x="6289" y="2792"/>
                </a:lnTo>
                <a:lnTo>
                  <a:pt x="7491" y="4155"/>
                </a:lnTo>
                <a:lnTo>
                  <a:pt x="9379" y="7723"/>
                </a:lnTo>
                <a:lnTo>
                  <a:pt x="9201" y="8287"/>
                </a:lnTo>
                <a:lnTo>
                  <a:pt x="6307" y="10462"/>
                </a:lnTo>
                <a:lnTo>
                  <a:pt x="3936" y="12053"/>
                </a:lnTo>
                <a:close/>
              </a:path>
            </a:pathLst>
          </a:custGeom>
          <a:solidFill xmlns:a="http://schemas.openxmlformats.org/drawingml/2006/main">
            <a:srgbClr val="CBD5CB"/>
          </a:solidFill>
          <a:ln xmlns:a="http://schemas.openxmlformats.org/drawingml/2006/main" w="7620">
            <a:solidFill>
              <a:srgbClr val="AEBBB8"/>
            </a:solidFill>
          </a:ln>
        </p:spPr>
      </p:sp>
      <p:sp>
        <p:nvSpPr>
          <p:cNvPr id="73" name="">
            <a:extLst xmlns:a="http://schemas.openxmlformats.org/drawingml/2006/main">
              <a:ext uri="{FF2B5EF4-FFF2-40B4-BE49-F238E27FC236}">
                <a16:creationId xmlns:a16="http://schemas.microsoft.com/office/drawing/2014/main" id="{C39EF235-1BA1-4ED4-8A02-60ECE741D74C}"/>
              </a:ext>
            </a:extLst>
          </p:cNvPr>
          <p:cNvSpPr>
            <a:spLocks xmlns:a="http://schemas.openxmlformats.org/drawingml/2006/main" noGrp="1"/>
          </p:cNvSpPr>
          <p:nvPr/>
        </p:nvSpPr>
        <p:spPr>
          <a:xfrm xmlns:a="http://schemas.openxmlformats.org/drawingml/2006/main">
            <a:off x="9173661" y="2251714"/>
            <a:ext cx="5296" cy="4481"/>
          </a:xfrm>
          <a:custGeom xmlns:a="http://schemas.openxmlformats.org/drawingml/2006/main">
            <a:pathLst>
              <a:path w="5296" h="4481">
                <a:moveTo>
                  <a:pt x="4677" y="3752"/>
                </a:moveTo>
                <a:lnTo>
                  <a:pt x="2194" y="4481"/>
                </a:lnTo>
                <a:lnTo>
                  <a:pt x="917" y="2337"/>
                </a:lnTo>
                <a:lnTo>
                  <a:pt x="66" y="1509"/>
                </a:lnTo>
                <a:lnTo>
                  <a:pt x="0" y="873"/>
                </a:lnTo>
                <a:lnTo>
                  <a:pt x="726" y="0"/>
                </a:lnTo>
                <a:lnTo>
                  <a:pt x="3359" y="968"/>
                </a:lnTo>
                <a:lnTo>
                  <a:pt x="5296" y="2530"/>
                </a:lnTo>
                <a:lnTo>
                  <a:pt x="4677" y="3752"/>
                </a:lnTo>
                <a:close/>
              </a:path>
            </a:pathLst>
          </a:custGeom>
          <a:solidFill xmlns:a="http://schemas.openxmlformats.org/drawingml/2006/main">
            <a:srgbClr val="CBD5CB"/>
          </a:solidFill>
          <a:ln xmlns:a="http://schemas.openxmlformats.org/drawingml/2006/main" w="7620">
            <a:solidFill>
              <a:srgbClr val="AEBBB8"/>
            </a:solidFill>
          </a:ln>
        </p:spPr>
      </p:sp>
      <p:sp>
        <p:nvSpPr>
          <p:cNvPr id="74" name="">
            <a:extLst xmlns:a="http://schemas.openxmlformats.org/drawingml/2006/main">
              <a:ext uri="{FF2B5EF4-FFF2-40B4-BE49-F238E27FC236}">
                <a16:creationId xmlns:a16="http://schemas.microsoft.com/office/drawing/2014/main" id="{A0CBA1D8-27CB-4D9A-A117-36E222E0B6B7}"/>
              </a:ext>
            </a:extLst>
          </p:cNvPr>
          <p:cNvSpPr>
            <a:spLocks xmlns:a="http://schemas.openxmlformats.org/drawingml/2006/main" noGrp="1"/>
          </p:cNvSpPr>
          <p:nvPr/>
        </p:nvSpPr>
        <p:spPr>
          <a:xfrm xmlns:a="http://schemas.openxmlformats.org/drawingml/2006/main">
            <a:off x="9169107" y="2249606"/>
            <a:ext cx="4200" cy="1536"/>
          </a:xfrm>
          <a:custGeom xmlns:a="http://schemas.openxmlformats.org/drawingml/2006/main">
            <a:pathLst>
              <a:path w="4200" h="1536">
                <a:moveTo>
                  <a:pt x="4200" y="435"/>
                </a:moveTo>
                <a:lnTo>
                  <a:pt x="3970" y="1536"/>
                </a:lnTo>
                <a:lnTo>
                  <a:pt x="0" y="1240"/>
                </a:lnTo>
                <a:lnTo>
                  <a:pt x="555" y="0"/>
                </a:lnTo>
                <a:lnTo>
                  <a:pt x="4200" y="435"/>
                </a:lnTo>
                <a:close/>
              </a:path>
            </a:pathLst>
          </a:custGeom>
          <a:solidFill xmlns:a="http://schemas.openxmlformats.org/drawingml/2006/main">
            <a:srgbClr val="CBD5CB"/>
          </a:solidFill>
          <a:ln xmlns:a="http://schemas.openxmlformats.org/drawingml/2006/main" w="7620">
            <a:solidFill>
              <a:srgbClr val="AEBBB8"/>
            </a:solidFill>
          </a:ln>
        </p:spPr>
      </p:sp>
      <p:sp>
        <p:nvSpPr>
          <p:cNvPr id="75" name="">
            <a:extLst xmlns:a="http://schemas.openxmlformats.org/drawingml/2006/main">
              <a:ext uri="{FF2B5EF4-FFF2-40B4-BE49-F238E27FC236}">
                <a16:creationId xmlns:a16="http://schemas.microsoft.com/office/drawing/2014/main" id="{EC087E7D-CFDC-4A52-A111-02FE97457593}"/>
              </a:ext>
            </a:extLst>
          </p:cNvPr>
          <p:cNvSpPr>
            <a:spLocks xmlns:a="http://schemas.openxmlformats.org/drawingml/2006/main" noGrp="1"/>
          </p:cNvSpPr>
          <p:nvPr/>
        </p:nvSpPr>
        <p:spPr>
          <a:xfrm xmlns:a="http://schemas.openxmlformats.org/drawingml/2006/main">
            <a:off x="9161940" y="2244541"/>
            <a:ext cx="4740" cy="4608"/>
          </a:xfrm>
          <a:custGeom xmlns:a="http://schemas.openxmlformats.org/drawingml/2006/main">
            <a:pathLst>
              <a:path w="4740" h="4608">
                <a:moveTo>
                  <a:pt x="4740" y="4020"/>
                </a:moveTo>
                <a:lnTo>
                  <a:pt x="4338" y="4608"/>
                </a:lnTo>
                <a:lnTo>
                  <a:pt x="3808" y="4477"/>
                </a:lnTo>
                <a:lnTo>
                  <a:pt x="1230" y="4119"/>
                </a:lnTo>
                <a:lnTo>
                  <a:pt x="288" y="1810"/>
                </a:lnTo>
                <a:lnTo>
                  <a:pt x="0" y="1403"/>
                </a:lnTo>
                <a:lnTo>
                  <a:pt x="1981" y="0"/>
                </a:lnTo>
                <a:lnTo>
                  <a:pt x="2601" y="654"/>
                </a:lnTo>
                <a:lnTo>
                  <a:pt x="4740" y="4020"/>
                </a:lnTo>
                <a:close/>
              </a:path>
            </a:pathLst>
          </a:custGeom>
          <a:solidFill xmlns:a="http://schemas.openxmlformats.org/drawingml/2006/main">
            <a:srgbClr val="CBD5CB"/>
          </a:solidFill>
          <a:ln xmlns:a="http://schemas.openxmlformats.org/drawingml/2006/main" w="7620">
            <a:solidFill>
              <a:srgbClr val="AEBBB8"/>
            </a:solidFill>
          </a:ln>
        </p:spPr>
      </p:sp>
      <p:sp>
        <p:nvSpPr>
          <p:cNvPr id="76" name="">
            <a:extLst xmlns:a="http://schemas.openxmlformats.org/drawingml/2006/main">
              <a:ext uri="{FF2B5EF4-FFF2-40B4-BE49-F238E27FC236}">
                <a16:creationId xmlns:a16="http://schemas.microsoft.com/office/drawing/2014/main" id="{5D402024-9908-4581-83CD-348F1DD26904}"/>
              </a:ext>
            </a:extLst>
          </p:cNvPr>
          <p:cNvSpPr>
            <a:spLocks xmlns:a="http://schemas.openxmlformats.org/drawingml/2006/main" noGrp="1"/>
          </p:cNvSpPr>
          <p:nvPr/>
        </p:nvSpPr>
        <p:spPr>
          <a:xfrm xmlns:a="http://schemas.openxmlformats.org/drawingml/2006/main">
            <a:off x="9150770" y="2239255"/>
            <a:ext cx="3374" cy="3596"/>
          </a:xfrm>
          <a:custGeom xmlns:a="http://schemas.openxmlformats.org/drawingml/2006/main">
            <a:pathLst>
              <a:path w="3374" h="3596">
                <a:moveTo>
                  <a:pt x="3374" y="2588"/>
                </a:moveTo>
                <a:lnTo>
                  <a:pt x="2495" y="3596"/>
                </a:lnTo>
                <a:lnTo>
                  <a:pt x="0" y="1740"/>
                </a:lnTo>
                <a:lnTo>
                  <a:pt x="383" y="998"/>
                </a:lnTo>
                <a:lnTo>
                  <a:pt x="1514" y="0"/>
                </a:lnTo>
                <a:lnTo>
                  <a:pt x="3221" y="216"/>
                </a:lnTo>
                <a:lnTo>
                  <a:pt x="3374" y="2588"/>
                </a:lnTo>
                <a:close/>
              </a:path>
            </a:pathLst>
          </a:custGeom>
          <a:solidFill xmlns:a="http://schemas.openxmlformats.org/drawingml/2006/main">
            <a:srgbClr val="CBD5CB"/>
          </a:solidFill>
          <a:ln xmlns:a="http://schemas.openxmlformats.org/drawingml/2006/main" w="7620">
            <a:solidFill>
              <a:srgbClr val="AEBBB8"/>
            </a:solidFill>
          </a:ln>
        </p:spPr>
      </p:sp>
      <p:sp>
        <p:nvSpPr>
          <p:cNvPr id="77" name="">
            <a:extLst xmlns:a="http://schemas.openxmlformats.org/drawingml/2006/main">
              <a:ext uri="{FF2B5EF4-FFF2-40B4-BE49-F238E27FC236}">
                <a16:creationId xmlns:a16="http://schemas.microsoft.com/office/drawing/2014/main" id="{F5AB402E-1D1B-4205-8D54-EB65D8ABCC5E}"/>
              </a:ext>
            </a:extLst>
          </p:cNvPr>
          <p:cNvSpPr>
            <a:spLocks xmlns:a="http://schemas.openxmlformats.org/drawingml/2006/main" noGrp="1"/>
          </p:cNvSpPr>
          <p:nvPr/>
        </p:nvSpPr>
        <p:spPr>
          <a:xfrm xmlns:a="http://schemas.openxmlformats.org/drawingml/2006/main">
            <a:off x="9705103" y="2229557"/>
            <a:ext cx="79987" cy="33938"/>
          </a:xfrm>
          <a:custGeom xmlns:a="http://schemas.openxmlformats.org/drawingml/2006/main">
            <a:pathLst>
              <a:path w="79987" h="33938">
                <a:moveTo>
                  <a:pt x="39230" y="4310"/>
                </a:moveTo>
                <a:lnTo>
                  <a:pt x="42179" y="8038"/>
                </a:lnTo>
                <a:lnTo>
                  <a:pt x="49099" y="6887"/>
                </a:lnTo>
                <a:lnTo>
                  <a:pt x="51722" y="9280"/>
                </a:lnTo>
                <a:lnTo>
                  <a:pt x="57996" y="15586"/>
                </a:lnTo>
                <a:lnTo>
                  <a:pt x="62608" y="20178"/>
                </a:lnTo>
                <a:lnTo>
                  <a:pt x="65047" y="20038"/>
                </a:lnTo>
                <a:lnTo>
                  <a:pt x="69466" y="22115"/>
                </a:lnTo>
                <a:lnTo>
                  <a:pt x="68926" y="24981"/>
                </a:lnTo>
                <a:lnTo>
                  <a:pt x="74387" y="25401"/>
                </a:lnTo>
                <a:lnTo>
                  <a:pt x="79987" y="29568"/>
                </a:lnTo>
                <a:lnTo>
                  <a:pt x="79108" y="31953"/>
                </a:lnTo>
                <a:lnTo>
                  <a:pt x="74182" y="33246"/>
                </a:lnTo>
                <a:lnTo>
                  <a:pt x="69196" y="33751"/>
                </a:lnTo>
                <a:lnTo>
                  <a:pt x="64091" y="32946"/>
                </a:lnTo>
                <a:lnTo>
                  <a:pt x="53484" y="33938"/>
                </a:lnTo>
                <a:lnTo>
                  <a:pt x="58450" y="28257"/>
                </a:lnTo>
                <a:lnTo>
                  <a:pt x="55431" y="25613"/>
                </a:lnTo>
                <a:lnTo>
                  <a:pt x="50655" y="24932"/>
                </a:lnTo>
                <a:lnTo>
                  <a:pt x="48096" y="21993"/>
                </a:lnTo>
                <a:lnTo>
                  <a:pt x="46339" y="16194"/>
                </a:lnTo>
                <a:lnTo>
                  <a:pt x="42153" y="16591"/>
                </a:lnTo>
                <a:lnTo>
                  <a:pt x="35245" y="13860"/>
                </a:lnTo>
                <a:lnTo>
                  <a:pt x="33022" y="11725"/>
                </a:lnTo>
                <a:lnTo>
                  <a:pt x="23366" y="10147"/>
                </a:lnTo>
                <a:lnTo>
                  <a:pt x="20780" y="8161"/>
                </a:lnTo>
                <a:lnTo>
                  <a:pt x="23558" y="5617"/>
                </a:lnTo>
                <a:lnTo>
                  <a:pt x="16291" y="5096"/>
                </a:lnTo>
                <a:lnTo>
                  <a:pt x="10968" y="10386"/>
                </a:lnTo>
                <a:lnTo>
                  <a:pt x="7898" y="10529"/>
                </a:lnTo>
                <a:lnTo>
                  <a:pt x="6836" y="13013"/>
                </a:lnTo>
                <a:lnTo>
                  <a:pt x="3170" y="14126"/>
                </a:lnTo>
                <a:lnTo>
                  <a:pt x="0" y="13161"/>
                </a:lnTo>
                <a:lnTo>
                  <a:pt x="3910" y="10016"/>
                </a:lnTo>
                <a:lnTo>
                  <a:pt x="5516" y="6342"/>
                </a:lnTo>
                <a:lnTo>
                  <a:pt x="8865" y="4078"/>
                </a:lnTo>
                <a:lnTo>
                  <a:pt x="12649" y="2093"/>
                </a:lnTo>
                <a:lnTo>
                  <a:pt x="18258" y="1119"/>
                </a:lnTo>
                <a:lnTo>
                  <a:pt x="20053" y="0"/>
                </a:lnTo>
                <a:lnTo>
                  <a:pt x="26451" y="726"/>
                </a:lnTo>
                <a:lnTo>
                  <a:pt x="32272" y="841"/>
                </a:lnTo>
                <a:lnTo>
                  <a:pt x="39230" y="4310"/>
                </a:lnTo>
                <a:close/>
              </a:path>
            </a:pathLst>
          </a:custGeom>
          <a:solidFill xmlns:a="http://schemas.openxmlformats.org/drawingml/2006/main">
            <a:srgbClr val="CBD5CB"/>
          </a:solidFill>
          <a:ln xmlns:a="http://schemas.openxmlformats.org/drawingml/2006/main" w="7620">
            <a:solidFill>
              <a:srgbClr val="AEBBB8"/>
            </a:solidFill>
          </a:ln>
        </p:spPr>
      </p:sp>
      <p:sp>
        <p:nvSpPr>
          <p:cNvPr id="78" name="">
            <a:extLst xmlns:a="http://schemas.openxmlformats.org/drawingml/2006/main">
              <a:ext uri="{FF2B5EF4-FFF2-40B4-BE49-F238E27FC236}">
                <a16:creationId xmlns:a16="http://schemas.microsoft.com/office/drawing/2014/main" id="{0D9C2843-6DD0-4F57-B0AB-99BBD938B2D7}"/>
              </a:ext>
            </a:extLst>
          </p:cNvPr>
          <p:cNvSpPr>
            <a:spLocks xmlns:a="http://schemas.openxmlformats.org/drawingml/2006/main" noGrp="1"/>
          </p:cNvSpPr>
          <p:nvPr/>
        </p:nvSpPr>
        <p:spPr>
          <a:xfrm xmlns:a="http://schemas.openxmlformats.org/drawingml/2006/main">
            <a:off x="9753749" y="2208973"/>
            <a:ext cx="6474" cy="15276"/>
          </a:xfrm>
          <a:custGeom xmlns:a="http://schemas.openxmlformats.org/drawingml/2006/main">
            <a:pathLst>
              <a:path w="6474" h="15276">
                <a:moveTo>
                  <a:pt x="6474" y="14769"/>
                </a:moveTo>
                <a:lnTo>
                  <a:pt x="4656" y="15276"/>
                </a:lnTo>
                <a:lnTo>
                  <a:pt x="2774" y="9410"/>
                </a:lnTo>
                <a:lnTo>
                  <a:pt x="0" y="6462"/>
                </a:lnTo>
                <a:lnTo>
                  <a:pt x="1612" y="0"/>
                </a:lnTo>
                <a:lnTo>
                  <a:pt x="3841" y="410"/>
                </a:lnTo>
                <a:lnTo>
                  <a:pt x="6434" y="8861"/>
                </a:lnTo>
                <a:lnTo>
                  <a:pt x="6474" y="14769"/>
                </a:lnTo>
                <a:close/>
              </a:path>
            </a:pathLst>
          </a:custGeom>
          <a:solidFill xmlns:a="http://schemas.openxmlformats.org/drawingml/2006/main">
            <a:srgbClr val="CBD5CB"/>
          </a:solidFill>
          <a:ln xmlns:a="http://schemas.openxmlformats.org/drawingml/2006/main" w="7620">
            <a:solidFill>
              <a:srgbClr val="AEBBB8"/>
            </a:solidFill>
          </a:ln>
        </p:spPr>
      </p:sp>
      <p:sp>
        <p:nvSpPr>
          <p:cNvPr id="79" name="">
            <a:extLst xmlns:a="http://schemas.openxmlformats.org/drawingml/2006/main">
              <a:ext uri="{FF2B5EF4-FFF2-40B4-BE49-F238E27FC236}">
                <a16:creationId xmlns:a16="http://schemas.microsoft.com/office/drawing/2014/main" id="{8D55E344-81F3-43F7-A97F-0F2356484E87}"/>
              </a:ext>
            </a:extLst>
          </p:cNvPr>
          <p:cNvSpPr>
            <a:spLocks xmlns:a="http://schemas.openxmlformats.org/drawingml/2006/main" noGrp="1"/>
          </p:cNvSpPr>
          <p:nvPr/>
        </p:nvSpPr>
        <p:spPr>
          <a:xfrm xmlns:a="http://schemas.openxmlformats.org/drawingml/2006/main">
            <a:off x="11224412" y="2208105"/>
            <a:ext cx="13669" cy="33854"/>
          </a:xfrm>
          <a:custGeom xmlns:a="http://schemas.openxmlformats.org/drawingml/2006/main">
            <a:pathLst>
              <a:path w="13669" h="33854">
                <a:moveTo>
                  <a:pt x="7923" y="25502"/>
                </a:moveTo>
                <a:lnTo>
                  <a:pt x="4748" y="33854"/>
                </a:lnTo>
                <a:lnTo>
                  <a:pt x="844" y="25257"/>
                </a:lnTo>
                <a:lnTo>
                  <a:pt x="0" y="17708"/>
                </a:lnTo>
                <a:lnTo>
                  <a:pt x="4360" y="7708"/>
                </a:lnTo>
                <a:lnTo>
                  <a:pt x="10289" y="0"/>
                </a:lnTo>
                <a:lnTo>
                  <a:pt x="13669" y="3033"/>
                </a:lnTo>
                <a:lnTo>
                  <a:pt x="12384" y="9176"/>
                </a:lnTo>
                <a:lnTo>
                  <a:pt x="7923" y="25502"/>
                </a:lnTo>
                <a:close/>
              </a:path>
            </a:pathLst>
          </a:custGeom>
          <a:solidFill xmlns:a="http://schemas.openxmlformats.org/drawingml/2006/main">
            <a:srgbClr val="CBD5CB"/>
          </a:solidFill>
          <a:ln xmlns:a="http://schemas.openxmlformats.org/drawingml/2006/main" w="7620">
            <a:solidFill>
              <a:srgbClr val="AEBBB8"/>
            </a:solidFill>
          </a:ln>
        </p:spPr>
      </p:sp>
      <p:sp>
        <p:nvSpPr>
          <p:cNvPr id="80" name="">
            <a:extLst xmlns:a="http://schemas.openxmlformats.org/drawingml/2006/main">
              <a:ext uri="{FF2B5EF4-FFF2-40B4-BE49-F238E27FC236}">
                <a16:creationId xmlns:a16="http://schemas.microsoft.com/office/drawing/2014/main" id="{946F64B3-6E2A-4A54-B22F-12E26613699B}"/>
              </a:ext>
            </a:extLst>
          </p:cNvPr>
          <p:cNvSpPr>
            <a:spLocks xmlns:a="http://schemas.openxmlformats.org/drawingml/2006/main" noGrp="1"/>
          </p:cNvSpPr>
          <p:nvPr/>
        </p:nvSpPr>
        <p:spPr>
          <a:xfrm xmlns:a="http://schemas.openxmlformats.org/drawingml/2006/main">
            <a:off x="9749515" y="2192074"/>
            <a:ext cx="8594" cy="4582"/>
          </a:xfrm>
          <a:custGeom xmlns:a="http://schemas.openxmlformats.org/drawingml/2006/main">
            <a:pathLst>
              <a:path w="8594" h="4582">
                <a:moveTo>
                  <a:pt x="8594" y="2953"/>
                </a:moveTo>
                <a:lnTo>
                  <a:pt x="519" y="4582"/>
                </a:lnTo>
                <a:lnTo>
                  <a:pt x="0" y="815"/>
                </a:lnTo>
                <a:lnTo>
                  <a:pt x="3482" y="0"/>
                </a:lnTo>
                <a:lnTo>
                  <a:pt x="8371" y="305"/>
                </a:lnTo>
                <a:lnTo>
                  <a:pt x="8594" y="2953"/>
                </a:lnTo>
                <a:close/>
              </a:path>
            </a:pathLst>
          </a:custGeom>
          <a:solidFill xmlns:a="http://schemas.openxmlformats.org/drawingml/2006/main">
            <a:srgbClr val="CBD5CB"/>
          </a:solidFill>
          <a:ln xmlns:a="http://schemas.openxmlformats.org/drawingml/2006/main" w="7620">
            <a:solidFill>
              <a:srgbClr val="AEBBB8"/>
            </a:solidFill>
          </a:ln>
        </p:spPr>
      </p:sp>
      <p:sp>
        <p:nvSpPr>
          <p:cNvPr id="81" name="">
            <a:extLst xmlns:a="http://schemas.openxmlformats.org/drawingml/2006/main">
              <a:ext uri="{FF2B5EF4-FFF2-40B4-BE49-F238E27FC236}">
                <a16:creationId xmlns:a16="http://schemas.microsoft.com/office/drawing/2014/main" id="{4941768A-8D51-4C7D-A525-FE0AF5A5629A}"/>
              </a:ext>
            </a:extLst>
          </p:cNvPr>
          <p:cNvSpPr>
            <a:spLocks xmlns:a="http://schemas.openxmlformats.org/drawingml/2006/main" noGrp="1"/>
          </p:cNvSpPr>
          <p:nvPr/>
        </p:nvSpPr>
        <p:spPr>
          <a:xfrm xmlns:a="http://schemas.openxmlformats.org/drawingml/2006/main">
            <a:off x="9758331" y="2190343"/>
            <a:ext cx="5853" cy="11819"/>
          </a:xfrm>
          <a:custGeom xmlns:a="http://schemas.openxmlformats.org/drawingml/2006/main">
            <a:pathLst>
              <a:path w="5853" h="11819">
                <a:moveTo>
                  <a:pt x="5853" y="4582"/>
                </a:moveTo>
                <a:lnTo>
                  <a:pt x="4574" y="11819"/>
                </a:lnTo>
                <a:lnTo>
                  <a:pt x="3212" y="10514"/>
                </a:lnTo>
                <a:lnTo>
                  <a:pt x="3334" y="5193"/>
                </a:lnTo>
                <a:lnTo>
                  <a:pt x="15" y="1169"/>
                </a:lnTo>
                <a:lnTo>
                  <a:pt x="0" y="0"/>
                </a:lnTo>
                <a:lnTo>
                  <a:pt x="5853" y="4582"/>
                </a:lnTo>
                <a:close/>
              </a:path>
            </a:pathLst>
          </a:custGeom>
          <a:solidFill xmlns:a="http://schemas.openxmlformats.org/drawingml/2006/main">
            <a:srgbClr val="CBD5CB"/>
          </a:solidFill>
          <a:ln xmlns:a="http://schemas.openxmlformats.org/drawingml/2006/main" w="7620">
            <a:solidFill>
              <a:srgbClr val="AEBBB8"/>
            </a:solidFill>
          </a:ln>
        </p:spPr>
      </p:sp>
      <p:sp>
        <p:nvSpPr>
          <p:cNvPr id="82" name="">
            <a:extLst xmlns:a="http://schemas.openxmlformats.org/drawingml/2006/main">
              <a:ext uri="{FF2B5EF4-FFF2-40B4-BE49-F238E27FC236}">
                <a16:creationId xmlns:a16="http://schemas.microsoft.com/office/drawing/2014/main" id="{A06DBF21-80AE-4D63-BFD9-E33DCE0DAA24}"/>
              </a:ext>
            </a:extLst>
          </p:cNvPr>
          <p:cNvSpPr>
            <a:spLocks xmlns:a="http://schemas.openxmlformats.org/drawingml/2006/main" noGrp="1"/>
          </p:cNvSpPr>
          <p:nvPr/>
        </p:nvSpPr>
        <p:spPr>
          <a:xfrm xmlns:a="http://schemas.openxmlformats.org/drawingml/2006/main">
            <a:off x="11315215" y="2115761"/>
            <a:ext cx="17804" cy="16906"/>
          </a:xfrm>
          <a:custGeom xmlns:a="http://schemas.openxmlformats.org/drawingml/2006/main">
            <a:pathLst>
              <a:path w="17804" h="16906">
                <a:moveTo>
                  <a:pt x="16856" y="2196"/>
                </a:moveTo>
                <a:lnTo>
                  <a:pt x="17804" y="5688"/>
                </a:lnTo>
                <a:lnTo>
                  <a:pt x="13634" y="11849"/>
                </a:lnTo>
                <a:lnTo>
                  <a:pt x="10593" y="8583"/>
                </a:lnTo>
                <a:lnTo>
                  <a:pt x="6795" y="10949"/>
                </a:lnTo>
                <a:lnTo>
                  <a:pt x="4828" y="16906"/>
                </a:lnTo>
                <a:lnTo>
                  <a:pt x="0" y="14006"/>
                </a:lnTo>
                <a:lnTo>
                  <a:pt x="60" y="9177"/>
                </a:lnTo>
                <a:lnTo>
                  <a:pt x="4158" y="3102"/>
                </a:lnTo>
                <a:lnTo>
                  <a:pt x="8370" y="4280"/>
                </a:lnTo>
                <a:lnTo>
                  <a:pt x="11416" y="0"/>
                </a:lnTo>
                <a:lnTo>
                  <a:pt x="16856" y="2196"/>
                </a:lnTo>
                <a:close/>
              </a:path>
            </a:pathLst>
          </a:custGeom>
          <a:solidFill xmlns:a="http://schemas.openxmlformats.org/drawingml/2006/main">
            <a:srgbClr val="CBD5CB"/>
          </a:solidFill>
          <a:ln xmlns:a="http://schemas.openxmlformats.org/drawingml/2006/main" w="7620">
            <a:solidFill>
              <a:srgbClr val="AEBBB8"/>
            </a:solidFill>
          </a:ln>
        </p:spPr>
      </p:sp>
      <p:sp>
        <p:nvSpPr>
          <p:cNvPr id="83" name="">
            <a:extLst xmlns:a="http://schemas.openxmlformats.org/drawingml/2006/main">
              <a:ext uri="{FF2B5EF4-FFF2-40B4-BE49-F238E27FC236}">
                <a16:creationId xmlns:a16="http://schemas.microsoft.com/office/drawing/2014/main" id="{D0087EA2-39E3-4B1E-85F0-FEF75F6C8755}"/>
              </a:ext>
            </a:extLst>
          </p:cNvPr>
          <p:cNvSpPr>
            <a:spLocks xmlns:a="http://schemas.openxmlformats.org/drawingml/2006/main" noGrp="1"/>
          </p:cNvSpPr>
          <p:nvPr/>
        </p:nvSpPr>
        <p:spPr>
          <a:xfrm xmlns:a="http://schemas.openxmlformats.org/drawingml/2006/main">
            <a:off x="10573593" y="2102457"/>
            <a:ext cx="17186" cy="11197"/>
          </a:xfrm>
          <a:custGeom xmlns:a="http://schemas.openxmlformats.org/drawingml/2006/main">
            <a:pathLst>
              <a:path w="17186" h="11197">
                <a:moveTo>
                  <a:pt x="17186" y="0"/>
                </a:moveTo>
                <a:lnTo>
                  <a:pt x="12180" y="4336"/>
                </a:lnTo>
                <a:lnTo>
                  <a:pt x="12720" y="6242"/>
                </a:lnTo>
                <a:lnTo>
                  <a:pt x="12951" y="7061"/>
                </a:lnTo>
                <a:lnTo>
                  <a:pt x="5357" y="11197"/>
                </a:lnTo>
                <a:lnTo>
                  <a:pt x="1731" y="9876"/>
                </a:lnTo>
                <a:lnTo>
                  <a:pt x="0" y="5787"/>
                </a:lnTo>
                <a:lnTo>
                  <a:pt x="3520" y="5412"/>
                </a:lnTo>
                <a:lnTo>
                  <a:pt x="4044" y="5357"/>
                </a:lnTo>
                <a:lnTo>
                  <a:pt x="5114" y="2901"/>
                </a:lnTo>
                <a:lnTo>
                  <a:pt x="10450" y="3038"/>
                </a:lnTo>
                <a:lnTo>
                  <a:pt x="17186" y="0"/>
                </a:lnTo>
                <a:close/>
              </a:path>
            </a:pathLst>
          </a:custGeom>
          <a:solidFill xmlns:a="http://schemas.openxmlformats.org/drawingml/2006/main">
            <a:srgbClr val="CBD5CB"/>
          </a:solidFill>
          <a:ln xmlns:a="http://schemas.openxmlformats.org/drawingml/2006/main" w="7620">
            <a:solidFill>
              <a:srgbClr val="AEBBB8"/>
            </a:solidFill>
          </a:ln>
        </p:spPr>
      </p:sp>
      <p:sp>
        <p:nvSpPr>
          <p:cNvPr id="84" name="">
            <a:extLst xmlns:a="http://schemas.openxmlformats.org/drawingml/2006/main">
              <a:ext uri="{FF2B5EF4-FFF2-40B4-BE49-F238E27FC236}">
                <a16:creationId xmlns:a16="http://schemas.microsoft.com/office/drawing/2014/main" id="{79F0A9A7-A895-4445-A66A-A48282022EFE}"/>
              </a:ext>
            </a:extLst>
          </p:cNvPr>
          <p:cNvSpPr>
            <a:spLocks xmlns:a="http://schemas.openxmlformats.org/drawingml/2006/main" noGrp="1"/>
          </p:cNvSpPr>
          <p:nvPr/>
        </p:nvSpPr>
        <p:spPr>
          <a:xfrm xmlns:a="http://schemas.openxmlformats.org/drawingml/2006/main">
            <a:off x="10508832" y="2102117"/>
            <a:ext cx="20558" cy="7993"/>
          </a:xfrm>
          <a:custGeom xmlns:a="http://schemas.openxmlformats.org/drawingml/2006/main">
            <a:pathLst>
              <a:path w="20558" h="7993">
                <a:moveTo>
                  <a:pt x="1371" y="0"/>
                </a:moveTo>
                <a:lnTo>
                  <a:pt x="5421" y="3431"/>
                </a:lnTo>
                <a:lnTo>
                  <a:pt x="11187" y="2851"/>
                </a:lnTo>
                <a:lnTo>
                  <a:pt x="16700" y="3574"/>
                </a:lnTo>
                <a:lnTo>
                  <a:pt x="16521" y="5346"/>
                </a:lnTo>
                <a:lnTo>
                  <a:pt x="20558" y="4124"/>
                </a:lnTo>
                <a:lnTo>
                  <a:pt x="19632" y="7127"/>
                </a:lnTo>
                <a:lnTo>
                  <a:pt x="8964" y="7993"/>
                </a:lnTo>
                <a:lnTo>
                  <a:pt x="9038" y="6313"/>
                </a:lnTo>
                <a:lnTo>
                  <a:pt x="0" y="4327"/>
                </a:lnTo>
                <a:lnTo>
                  <a:pt x="1371" y="0"/>
                </a:lnTo>
                <a:close/>
              </a:path>
            </a:pathLst>
          </a:custGeom>
          <a:solidFill xmlns:a="http://schemas.openxmlformats.org/drawingml/2006/main">
            <a:srgbClr val="CBD5CB"/>
          </a:solidFill>
          <a:ln xmlns:a="http://schemas.openxmlformats.org/drawingml/2006/main" w="7620">
            <a:solidFill>
              <a:srgbClr val="AEBBB8"/>
            </a:solidFill>
          </a:ln>
        </p:spPr>
      </p:sp>
      <p:sp>
        <p:nvSpPr>
          <p:cNvPr id="85" name="">
            <a:extLst xmlns:a="http://schemas.openxmlformats.org/drawingml/2006/main">
              <a:ext uri="{FF2B5EF4-FFF2-40B4-BE49-F238E27FC236}">
                <a16:creationId xmlns:a16="http://schemas.microsoft.com/office/drawing/2014/main" id="{B8288C81-5B9A-4D49-B022-625E3BA0D8AD}"/>
              </a:ext>
            </a:extLst>
          </p:cNvPr>
          <p:cNvSpPr>
            <a:spLocks xmlns:a="http://schemas.openxmlformats.org/drawingml/2006/main" noGrp="1"/>
          </p:cNvSpPr>
          <p:nvPr/>
        </p:nvSpPr>
        <p:spPr>
          <a:xfrm xmlns:a="http://schemas.openxmlformats.org/drawingml/2006/main">
            <a:off x="10426718" y="2076396"/>
            <a:ext cx="22887" cy="16405"/>
          </a:xfrm>
          <a:custGeom xmlns:a="http://schemas.openxmlformats.org/drawingml/2006/main">
            <a:pathLst>
              <a:path w="22887" h="16405">
                <a:moveTo>
                  <a:pt x="22887" y="0"/>
                </a:moveTo>
                <a:lnTo>
                  <a:pt x="20219" y="8014"/>
                </a:lnTo>
                <a:lnTo>
                  <a:pt x="21328" y="11169"/>
                </a:lnTo>
                <a:lnTo>
                  <a:pt x="19773" y="16405"/>
                </a:lnTo>
                <a:lnTo>
                  <a:pt x="14107" y="12570"/>
                </a:lnTo>
                <a:lnTo>
                  <a:pt x="10340" y="11471"/>
                </a:lnTo>
                <a:lnTo>
                  <a:pt x="0" y="6294"/>
                </a:lnTo>
                <a:lnTo>
                  <a:pt x="1037" y="1067"/>
                </a:lnTo>
                <a:lnTo>
                  <a:pt x="9706" y="1998"/>
                </a:lnTo>
                <a:lnTo>
                  <a:pt x="17263" y="889"/>
                </a:lnTo>
                <a:lnTo>
                  <a:pt x="22887" y="0"/>
                </a:lnTo>
                <a:close/>
              </a:path>
            </a:pathLst>
          </a:custGeom>
          <a:solidFill xmlns:a="http://schemas.openxmlformats.org/drawingml/2006/main">
            <a:srgbClr val="CBD5CB"/>
          </a:solidFill>
          <a:ln xmlns:a="http://schemas.openxmlformats.org/drawingml/2006/main" w="7620">
            <a:solidFill>
              <a:srgbClr val="AEBBB8"/>
            </a:solidFill>
          </a:ln>
        </p:spPr>
      </p:sp>
      <p:sp>
        <p:nvSpPr>
          <p:cNvPr id="86" name="">
            <a:extLst xmlns:a="http://schemas.openxmlformats.org/drawingml/2006/main">
              <a:ext uri="{FF2B5EF4-FFF2-40B4-BE49-F238E27FC236}">
                <a16:creationId xmlns:a16="http://schemas.microsoft.com/office/drawing/2014/main" id="{D7EC5827-F35E-49DA-801B-F64D70203E19}"/>
              </a:ext>
            </a:extLst>
          </p:cNvPr>
          <p:cNvSpPr>
            <a:spLocks xmlns:a="http://schemas.openxmlformats.org/drawingml/2006/main" noGrp="1"/>
          </p:cNvSpPr>
          <p:nvPr/>
        </p:nvSpPr>
        <p:spPr>
          <a:xfrm xmlns:a="http://schemas.openxmlformats.org/drawingml/2006/main">
            <a:off x="10395077" y="2046065"/>
            <a:ext cx="12224" cy="23453"/>
          </a:xfrm>
          <a:custGeom xmlns:a="http://schemas.openxmlformats.org/drawingml/2006/main">
            <a:pathLst>
              <a:path w="12224" h="23453">
                <a:moveTo>
                  <a:pt x="7779" y="0"/>
                </a:moveTo>
                <a:lnTo>
                  <a:pt x="12224" y="7229"/>
                </a:lnTo>
                <a:lnTo>
                  <a:pt x="11183" y="20696"/>
                </a:lnTo>
                <a:lnTo>
                  <a:pt x="7814" y="20053"/>
                </a:lnTo>
                <a:lnTo>
                  <a:pt x="4793" y="23453"/>
                </a:lnTo>
                <a:lnTo>
                  <a:pt x="1988" y="20752"/>
                </a:lnTo>
                <a:lnTo>
                  <a:pt x="1691" y="8468"/>
                </a:lnTo>
                <a:lnTo>
                  <a:pt x="0" y="2647"/>
                </a:lnTo>
                <a:lnTo>
                  <a:pt x="4075" y="3156"/>
                </a:lnTo>
                <a:lnTo>
                  <a:pt x="7779" y="0"/>
                </a:lnTo>
                <a:close/>
              </a:path>
            </a:pathLst>
          </a:custGeom>
          <a:solidFill xmlns:a="http://schemas.openxmlformats.org/drawingml/2006/main">
            <a:srgbClr val="CBD5CB"/>
          </a:solidFill>
          <a:ln xmlns:a="http://schemas.openxmlformats.org/drawingml/2006/main" w="7620">
            <a:solidFill>
              <a:srgbClr val="AEBBB8"/>
            </a:solidFill>
          </a:ln>
        </p:spPr>
      </p:sp>
      <p:sp>
        <p:nvSpPr>
          <p:cNvPr id="87" name="">
            <a:extLst xmlns:a="http://schemas.openxmlformats.org/drawingml/2006/main">
              <a:ext uri="{FF2B5EF4-FFF2-40B4-BE49-F238E27FC236}">
                <a16:creationId xmlns:a16="http://schemas.microsoft.com/office/drawing/2014/main" id="{149ACFF5-5280-4B9C-A359-918CBDDEE93C}"/>
              </a:ext>
            </a:extLst>
          </p:cNvPr>
          <p:cNvSpPr>
            <a:spLocks xmlns:a="http://schemas.openxmlformats.org/drawingml/2006/main" noGrp="1"/>
          </p:cNvSpPr>
          <p:nvPr/>
        </p:nvSpPr>
        <p:spPr>
          <a:xfrm xmlns:a="http://schemas.openxmlformats.org/drawingml/2006/main">
            <a:off x="11293326" y="2044349"/>
            <a:ext cx="92647" cy="105372"/>
          </a:xfrm>
          <a:custGeom xmlns:a="http://schemas.openxmlformats.org/drawingml/2006/main">
            <a:pathLst>
              <a:path w="92647" h="105372">
                <a:moveTo>
                  <a:pt x="85699" y="43135"/>
                </a:moveTo>
                <a:lnTo>
                  <a:pt x="82909" y="51262"/>
                </a:lnTo>
                <a:lnTo>
                  <a:pt x="84200" y="56364"/>
                </a:lnTo>
                <a:lnTo>
                  <a:pt x="80342" y="63540"/>
                </a:lnTo>
                <a:lnTo>
                  <a:pt x="70876" y="68330"/>
                </a:lnTo>
                <a:lnTo>
                  <a:pt x="57853" y="68955"/>
                </a:lnTo>
                <a:lnTo>
                  <a:pt x="47299" y="80577"/>
                </a:lnTo>
                <a:lnTo>
                  <a:pt x="42320" y="76664"/>
                </a:lnTo>
                <a:lnTo>
                  <a:pt x="42012" y="69054"/>
                </a:lnTo>
                <a:lnTo>
                  <a:pt x="29128" y="71300"/>
                </a:lnTo>
                <a:lnTo>
                  <a:pt x="20360" y="76096"/>
                </a:lnTo>
                <a:lnTo>
                  <a:pt x="11688" y="76291"/>
                </a:lnTo>
                <a:lnTo>
                  <a:pt x="19199" y="83782"/>
                </a:lnTo>
                <a:lnTo>
                  <a:pt x="14256" y="101088"/>
                </a:lnTo>
                <a:lnTo>
                  <a:pt x="9467" y="105372"/>
                </a:lnTo>
                <a:lnTo>
                  <a:pt x="5882" y="101415"/>
                </a:lnTo>
                <a:lnTo>
                  <a:pt x="7699" y="92239"/>
                </a:lnTo>
                <a:lnTo>
                  <a:pt x="3009" y="89277"/>
                </a:lnTo>
                <a:lnTo>
                  <a:pt x="0" y="82295"/>
                </a:lnTo>
                <a:lnTo>
                  <a:pt x="7004" y="79158"/>
                </a:lnTo>
                <a:lnTo>
                  <a:pt x="10890" y="72758"/>
                </a:lnTo>
                <a:lnTo>
                  <a:pt x="18341" y="67494"/>
                </a:lnTo>
                <a:lnTo>
                  <a:pt x="23775" y="60533"/>
                </a:lnTo>
                <a:lnTo>
                  <a:pt x="38522" y="57497"/>
                </a:lnTo>
                <a:lnTo>
                  <a:pt x="46443" y="59579"/>
                </a:lnTo>
                <a:lnTo>
                  <a:pt x="54195" y="41477"/>
                </a:lnTo>
                <a:lnTo>
                  <a:pt x="59134" y="46340"/>
                </a:lnTo>
                <a:lnTo>
                  <a:pt x="70002" y="36157"/>
                </a:lnTo>
                <a:lnTo>
                  <a:pt x="74216" y="32201"/>
                </a:lnTo>
                <a:lnTo>
                  <a:pt x="78872" y="19750"/>
                </a:lnTo>
                <a:lnTo>
                  <a:pt x="77602" y="8301"/>
                </a:lnTo>
                <a:lnTo>
                  <a:pt x="80731" y="1869"/>
                </a:lnTo>
                <a:lnTo>
                  <a:pt x="88607" y="0"/>
                </a:lnTo>
                <a:lnTo>
                  <a:pt x="92647" y="14122"/>
                </a:lnTo>
                <a:lnTo>
                  <a:pt x="92427" y="22377"/>
                </a:lnTo>
                <a:lnTo>
                  <a:pt x="85574" y="32628"/>
                </a:lnTo>
                <a:lnTo>
                  <a:pt x="85699" y="43135"/>
                </a:lnTo>
                <a:close/>
              </a:path>
            </a:pathLst>
          </a:custGeom>
          <a:solidFill xmlns:a="http://schemas.openxmlformats.org/drawingml/2006/main">
            <a:srgbClr val="CBD5CB"/>
          </a:solidFill>
          <a:ln xmlns:a="http://schemas.openxmlformats.org/drawingml/2006/main" w="7620">
            <a:solidFill>
              <a:srgbClr val="AEBBB8"/>
            </a:solidFill>
          </a:ln>
        </p:spPr>
      </p:sp>
      <p:sp>
        <p:nvSpPr>
          <p:cNvPr id="88" name="">
            <a:extLst xmlns:a="http://schemas.openxmlformats.org/drawingml/2006/main">
              <a:ext uri="{FF2B5EF4-FFF2-40B4-BE49-F238E27FC236}">
                <a16:creationId xmlns:a16="http://schemas.microsoft.com/office/drawing/2014/main" id="{F4571A17-7EAE-4EAD-B5D1-F681971517DA}"/>
              </a:ext>
            </a:extLst>
          </p:cNvPr>
          <p:cNvSpPr>
            <a:spLocks xmlns:a="http://schemas.openxmlformats.org/drawingml/2006/main" noGrp="1"/>
          </p:cNvSpPr>
          <p:nvPr/>
        </p:nvSpPr>
        <p:spPr>
          <a:xfrm xmlns:a="http://schemas.openxmlformats.org/drawingml/2006/main">
            <a:off x="10397923" y="2027738"/>
            <a:ext cx="7525" cy="16596"/>
          </a:xfrm>
          <a:custGeom xmlns:a="http://schemas.openxmlformats.org/drawingml/2006/main">
            <a:pathLst>
              <a:path w="7525" h="16596">
                <a:moveTo>
                  <a:pt x="7525" y="8731"/>
                </a:moveTo>
                <a:lnTo>
                  <a:pt x="5079" y="16596"/>
                </a:lnTo>
                <a:lnTo>
                  <a:pt x="1715" y="14523"/>
                </a:lnTo>
                <a:lnTo>
                  <a:pt x="0" y="7672"/>
                </a:lnTo>
                <a:lnTo>
                  <a:pt x="1495" y="3888"/>
                </a:lnTo>
                <a:lnTo>
                  <a:pt x="6266" y="0"/>
                </a:lnTo>
                <a:lnTo>
                  <a:pt x="7525" y="8731"/>
                </a:lnTo>
                <a:close/>
              </a:path>
            </a:pathLst>
          </a:custGeom>
          <a:solidFill xmlns:a="http://schemas.openxmlformats.org/drawingml/2006/main">
            <a:srgbClr val="CBD5CB"/>
          </a:solidFill>
          <a:ln xmlns:a="http://schemas.openxmlformats.org/drawingml/2006/main" w="7620">
            <a:solidFill>
              <a:srgbClr val="AEBBB8"/>
            </a:solidFill>
          </a:ln>
        </p:spPr>
      </p:sp>
      <p:sp>
        <p:nvSpPr>
          <p:cNvPr id="89" name="">
            <a:extLst xmlns:a="http://schemas.openxmlformats.org/drawingml/2006/main">
              <a:ext uri="{FF2B5EF4-FFF2-40B4-BE49-F238E27FC236}">
                <a16:creationId xmlns:a16="http://schemas.microsoft.com/office/drawing/2014/main" id="{B6122530-7B2A-497E-A199-2626A28844CC}"/>
              </a:ext>
            </a:extLst>
          </p:cNvPr>
          <p:cNvSpPr>
            <a:spLocks xmlns:a="http://schemas.openxmlformats.org/drawingml/2006/main" noGrp="1"/>
          </p:cNvSpPr>
          <p:nvPr/>
        </p:nvSpPr>
        <p:spPr>
          <a:xfrm xmlns:a="http://schemas.openxmlformats.org/drawingml/2006/main">
            <a:off x="11370440" y="2001861"/>
            <a:ext cx="42417" cy="40544"/>
          </a:xfrm>
          <a:custGeom xmlns:a="http://schemas.openxmlformats.org/drawingml/2006/main">
            <a:pathLst>
              <a:path w="42417" h="40544">
                <a:moveTo>
                  <a:pt x="30319" y="14024"/>
                </a:moveTo>
                <a:lnTo>
                  <a:pt x="35529" y="16195"/>
                </a:lnTo>
                <a:lnTo>
                  <a:pt x="40770" y="11880"/>
                </a:lnTo>
                <a:lnTo>
                  <a:pt x="42417" y="23310"/>
                </a:lnTo>
                <a:lnTo>
                  <a:pt x="31427" y="26097"/>
                </a:lnTo>
                <a:lnTo>
                  <a:pt x="24939" y="36210"/>
                </a:lnTo>
                <a:lnTo>
                  <a:pt x="13290" y="29249"/>
                </a:lnTo>
                <a:lnTo>
                  <a:pt x="9259" y="40390"/>
                </a:lnTo>
                <a:lnTo>
                  <a:pt x="1019" y="40544"/>
                </a:lnTo>
                <a:lnTo>
                  <a:pt x="0" y="30421"/>
                </a:lnTo>
                <a:lnTo>
                  <a:pt x="3664" y="22586"/>
                </a:lnTo>
                <a:lnTo>
                  <a:pt x="11579" y="22020"/>
                </a:lnTo>
                <a:lnTo>
                  <a:pt x="13738" y="7935"/>
                </a:lnTo>
                <a:lnTo>
                  <a:pt x="15929" y="0"/>
                </a:lnTo>
                <a:lnTo>
                  <a:pt x="24635" y="10601"/>
                </a:lnTo>
                <a:lnTo>
                  <a:pt x="30319" y="14024"/>
                </a:lnTo>
                <a:close/>
              </a:path>
            </a:pathLst>
          </a:custGeom>
          <a:solidFill xmlns:a="http://schemas.openxmlformats.org/drawingml/2006/main">
            <a:srgbClr val="CBD5CB"/>
          </a:solidFill>
          <a:ln xmlns:a="http://schemas.openxmlformats.org/drawingml/2006/main" w="7620">
            <a:solidFill>
              <a:srgbClr val="AEBBB8"/>
            </a:solidFill>
          </a:ln>
        </p:spPr>
      </p:sp>
      <p:sp>
        <p:nvSpPr>
          <p:cNvPr id="90" name="">
            <a:extLst xmlns:a="http://schemas.openxmlformats.org/drawingml/2006/main">
              <a:ext uri="{FF2B5EF4-FFF2-40B4-BE49-F238E27FC236}">
                <a16:creationId xmlns:a16="http://schemas.microsoft.com/office/drawing/2014/main" id="{D18FD6A0-696D-47A8-8ABD-A4F90608E256}"/>
              </a:ext>
            </a:extLst>
          </p:cNvPr>
          <p:cNvSpPr>
            <a:spLocks xmlns:a="http://schemas.openxmlformats.org/drawingml/2006/main" noGrp="1"/>
          </p:cNvSpPr>
          <p:nvPr/>
        </p:nvSpPr>
        <p:spPr>
          <a:xfrm xmlns:a="http://schemas.openxmlformats.org/drawingml/2006/main">
            <a:off x="9857583" y="1986745"/>
            <a:ext cx="17636" cy="10873"/>
          </a:xfrm>
          <a:custGeom xmlns:a="http://schemas.openxmlformats.org/drawingml/2006/main">
            <a:pathLst>
              <a:path w="17636" h="10873">
                <a:moveTo>
                  <a:pt x="5394" y="4948"/>
                </a:moveTo>
                <a:lnTo>
                  <a:pt x="10767" y="6314"/>
                </a:lnTo>
                <a:lnTo>
                  <a:pt x="17636" y="6037"/>
                </a:lnTo>
                <a:lnTo>
                  <a:pt x="13992" y="10209"/>
                </a:lnTo>
                <a:lnTo>
                  <a:pt x="11248" y="10873"/>
                </a:lnTo>
                <a:lnTo>
                  <a:pt x="1851" y="6551"/>
                </a:lnTo>
                <a:lnTo>
                  <a:pt x="0" y="3142"/>
                </a:lnTo>
                <a:lnTo>
                  <a:pt x="2798" y="0"/>
                </a:lnTo>
                <a:lnTo>
                  <a:pt x="5394" y="4948"/>
                </a:lnTo>
                <a:close/>
              </a:path>
            </a:pathLst>
          </a:custGeom>
          <a:solidFill xmlns:a="http://schemas.openxmlformats.org/drawingml/2006/main">
            <a:srgbClr val="CBD5CB"/>
          </a:solidFill>
          <a:ln xmlns:a="http://schemas.openxmlformats.org/drawingml/2006/main" w="7620">
            <a:solidFill>
              <a:srgbClr val="AEBBB8"/>
            </a:solidFill>
          </a:ln>
        </p:spPr>
      </p:sp>
      <p:sp>
        <p:nvSpPr>
          <p:cNvPr id="91" name="">
            <a:extLst xmlns:a="http://schemas.openxmlformats.org/drawingml/2006/main">
              <a:ext uri="{FF2B5EF4-FFF2-40B4-BE49-F238E27FC236}">
                <a16:creationId xmlns:a16="http://schemas.microsoft.com/office/drawing/2014/main" id="{334453CE-D2F5-4896-8900-C71525BD4469}"/>
              </a:ext>
            </a:extLst>
          </p:cNvPr>
          <p:cNvSpPr>
            <a:spLocks xmlns:a="http://schemas.openxmlformats.org/drawingml/2006/main" noGrp="1"/>
          </p:cNvSpPr>
          <p:nvPr/>
        </p:nvSpPr>
        <p:spPr>
          <a:xfrm xmlns:a="http://schemas.openxmlformats.org/drawingml/2006/main">
            <a:off x="9856646" y="1957002"/>
            <a:ext cx="20097" cy="8858"/>
          </a:xfrm>
          <a:custGeom xmlns:a="http://schemas.openxmlformats.org/drawingml/2006/main">
            <a:pathLst>
              <a:path w="20097" h="8858">
                <a:moveTo>
                  <a:pt x="20097" y="8676"/>
                </a:moveTo>
                <a:lnTo>
                  <a:pt x="16491" y="8858"/>
                </a:lnTo>
                <a:lnTo>
                  <a:pt x="6889" y="5666"/>
                </a:lnTo>
                <a:lnTo>
                  <a:pt x="0" y="857"/>
                </a:lnTo>
                <a:lnTo>
                  <a:pt x="2563" y="0"/>
                </a:lnTo>
                <a:lnTo>
                  <a:pt x="12304" y="2553"/>
                </a:lnTo>
                <a:lnTo>
                  <a:pt x="19881" y="6808"/>
                </a:lnTo>
                <a:lnTo>
                  <a:pt x="20097" y="8676"/>
                </a:lnTo>
                <a:close/>
              </a:path>
            </a:pathLst>
          </a:custGeom>
          <a:solidFill xmlns:a="http://schemas.openxmlformats.org/drawingml/2006/main">
            <a:srgbClr val="CBD5CB"/>
          </a:solidFill>
          <a:ln xmlns:a="http://schemas.openxmlformats.org/drawingml/2006/main" w="7620">
            <a:solidFill>
              <a:srgbClr val="AEBBB8"/>
            </a:solidFill>
          </a:ln>
        </p:spPr>
      </p:sp>
      <p:sp>
        <p:nvSpPr>
          <p:cNvPr id="92" name="">
            <a:extLst xmlns:a="http://schemas.openxmlformats.org/drawingml/2006/main">
              <a:ext uri="{FF2B5EF4-FFF2-40B4-BE49-F238E27FC236}">
                <a16:creationId xmlns:a16="http://schemas.microsoft.com/office/drawing/2014/main" id="{9FEB88F2-7EF5-468D-8C31-7650B621B936}"/>
              </a:ext>
            </a:extLst>
          </p:cNvPr>
          <p:cNvSpPr>
            <a:spLocks xmlns:a="http://schemas.openxmlformats.org/drawingml/2006/main" noGrp="1"/>
          </p:cNvSpPr>
          <p:nvPr/>
        </p:nvSpPr>
        <p:spPr>
          <a:xfrm xmlns:a="http://schemas.openxmlformats.org/drawingml/2006/main">
            <a:off x="9383065" y="1948720"/>
            <a:ext cx="36557" cy="24435"/>
          </a:xfrm>
          <a:custGeom xmlns:a="http://schemas.openxmlformats.org/drawingml/2006/main">
            <a:pathLst>
              <a:path w="36557" h="24435">
                <a:moveTo>
                  <a:pt x="36557" y="23018"/>
                </a:moveTo>
                <a:lnTo>
                  <a:pt x="32831" y="24435"/>
                </a:lnTo>
                <a:lnTo>
                  <a:pt x="20666" y="19810"/>
                </a:lnTo>
                <a:lnTo>
                  <a:pt x="18444" y="16196"/>
                </a:lnTo>
                <a:lnTo>
                  <a:pt x="11813" y="12632"/>
                </a:lnTo>
                <a:lnTo>
                  <a:pt x="10480" y="9730"/>
                </a:lnTo>
                <a:lnTo>
                  <a:pt x="2854" y="7898"/>
                </a:lnTo>
                <a:lnTo>
                  <a:pt x="0" y="2357"/>
                </a:lnTo>
                <a:lnTo>
                  <a:pt x="638" y="0"/>
                </a:lnTo>
                <a:lnTo>
                  <a:pt x="8416" y="2220"/>
                </a:lnTo>
                <a:lnTo>
                  <a:pt x="12961" y="3765"/>
                </a:lnTo>
                <a:lnTo>
                  <a:pt x="19925" y="4843"/>
                </a:lnTo>
                <a:lnTo>
                  <a:pt x="22444" y="8356"/>
                </a:lnTo>
                <a:lnTo>
                  <a:pt x="26106" y="13189"/>
                </a:lnTo>
                <a:lnTo>
                  <a:pt x="33501" y="17392"/>
                </a:lnTo>
                <a:lnTo>
                  <a:pt x="36557" y="23018"/>
                </a:lnTo>
                <a:close/>
              </a:path>
            </a:pathLst>
          </a:custGeom>
          <a:solidFill xmlns:a="http://schemas.openxmlformats.org/drawingml/2006/main">
            <a:srgbClr val="CBD5CB"/>
          </a:solidFill>
          <a:ln xmlns:a="http://schemas.openxmlformats.org/drawingml/2006/main" w="7620">
            <a:solidFill>
              <a:srgbClr val="AEBBB8"/>
            </a:solidFill>
          </a:ln>
        </p:spPr>
      </p:sp>
      <p:sp>
        <p:nvSpPr>
          <p:cNvPr id="93" name="">
            <a:extLst xmlns:a="http://schemas.openxmlformats.org/drawingml/2006/main">
              <a:ext uri="{FF2B5EF4-FFF2-40B4-BE49-F238E27FC236}">
                <a16:creationId xmlns:a16="http://schemas.microsoft.com/office/drawing/2014/main" id="{6306E601-E230-4478-BC83-7F724D88A00F}"/>
              </a:ext>
            </a:extLst>
          </p:cNvPr>
          <p:cNvSpPr>
            <a:spLocks xmlns:a="http://schemas.openxmlformats.org/drawingml/2006/main" noGrp="1"/>
          </p:cNvSpPr>
          <p:nvPr/>
        </p:nvSpPr>
        <p:spPr>
          <a:xfrm xmlns:a="http://schemas.openxmlformats.org/drawingml/2006/main">
            <a:off x="9894426" y="1939949"/>
            <a:ext cx="50165" cy="51050"/>
          </a:xfrm>
          <a:custGeom xmlns:a="http://schemas.openxmlformats.org/drawingml/2006/main">
            <a:pathLst>
              <a:path w="50165" h="51050">
                <a:moveTo>
                  <a:pt x="24340" y="9623"/>
                </a:moveTo>
                <a:lnTo>
                  <a:pt x="19437" y="18529"/>
                </a:lnTo>
                <a:lnTo>
                  <a:pt x="24273" y="15089"/>
                </a:lnTo>
                <a:lnTo>
                  <a:pt x="29248" y="17271"/>
                </a:lnTo>
                <a:lnTo>
                  <a:pt x="26648" y="20822"/>
                </a:lnTo>
                <a:lnTo>
                  <a:pt x="33222" y="23613"/>
                </a:lnTo>
                <a:lnTo>
                  <a:pt x="36640" y="21132"/>
                </a:lnTo>
                <a:lnTo>
                  <a:pt x="44027" y="24263"/>
                </a:lnTo>
                <a:lnTo>
                  <a:pt x="41735" y="31720"/>
                </a:lnTo>
                <a:lnTo>
                  <a:pt x="46920" y="29978"/>
                </a:lnTo>
                <a:lnTo>
                  <a:pt x="47864" y="35381"/>
                </a:lnTo>
                <a:lnTo>
                  <a:pt x="50165" y="41711"/>
                </a:lnTo>
                <a:lnTo>
                  <a:pt x="47045" y="50671"/>
                </a:lnTo>
                <a:lnTo>
                  <a:pt x="43695" y="51050"/>
                </a:lnTo>
                <a:lnTo>
                  <a:pt x="38824" y="49128"/>
                </a:lnTo>
                <a:lnTo>
                  <a:pt x="40432" y="40798"/>
                </a:lnTo>
                <a:lnTo>
                  <a:pt x="38368" y="39504"/>
                </a:lnTo>
                <a:lnTo>
                  <a:pt x="29772" y="48334"/>
                </a:lnTo>
                <a:lnTo>
                  <a:pt x="25351" y="47981"/>
                </a:lnTo>
                <a:lnTo>
                  <a:pt x="30584" y="43197"/>
                </a:lnTo>
                <a:lnTo>
                  <a:pt x="23475" y="40723"/>
                </a:lnTo>
                <a:lnTo>
                  <a:pt x="15515" y="41331"/>
                </a:lnTo>
                <a:lnTo>
                  <a:pt x="1137" y="41020"/>
                </a:lnTo>
                <a:lnTo>
                  <a:pt x="0" y="38005"/>
                </a:lnTo>
                <a:lnTo>
                  <a:pt x="4615" y="34421"/>
                </a:lnTo>
                <a:lnTo>
                  <a:pt x="1392" y="31655"/>
                </a:lnTo>
                <a:lnTo>
                  <a:pt x="7613" y="25521"/>
                </a:lnTo>
                <a:lnTo>
                  <a:pt x="15267" y="9304"/>
                </a:lnTo>
                <a:lnTo>
                  <a:pt x="19861" y="3509"/>
                </a:lnTo>
                <a:lnTo>
                  <a:pt x="26289" y="0"/>
                </a:lnTo>
                <a:lnTo>
                  <a:pt x="29726" y="446"/>
                </a:lnTo>
                <a:lnTo>
                  <a:pt x="28294" y="3207"/>
                </a:lnTo>
                <a:lnTo>
                  <a:pt x="24340" y="9623"/>
                </a:lnTo>
                <a:close/>
              </a:path>
            </a:pathLst>
          </a:custGeom>
          <a:solidFill xmlns:a="http://schemas.openxmlformats.org/drawingml/2006/main">
            <a:srgbClr val="CBD5CB"/>
          </a:solidFill>
          <a:ln xmlns:a="http://schemas.openxmlformats.org/drawingml/2006/main" w="7620">
            <a:solidFill>
              <a:srgbClr val="AEBBB8"/>
            </a:solidFill>
          </a:ln>
        </p:spPr>
      </p:sp>
      <p:sp>
        <p:nvSpPr>
          <p:cNvPr id="94" name="">
            <a:extLst xmlns:a="http://schemas.openxmlformats.org/drawingml/2006/main">
              <a:ext uri="{FF2B5EF4-FFF2-40B4-BE49-F238E27FC236}">
                <a16:creationId xmlns:a16="http://schemas.microsoft.com/office/drawing/2014/main" id="{C5820BBB-A5C1-4F30-9276-6F58FA3802AA}"/>
              </a:ext>
            </a:extLst>
          </p:cNvPr>
          <p:cNvSpPr>
            <a:spLocks xmlns:a="http://schemas.openxmlformats.org/drawingml/2006/main" noGrp="1"/>
          </p:cNvSpPr>
          <p:nvPr/>
        </p:nvSpPr>
        <p:spPr>
          <a:xfrm xmlns:a="http://schemas.openxmlformats.org/drawingml/2006/main">
            <a:off x="9347541" y="1914108"/>
            <a:ext cx="15266" cy="20257"/>
          </a:xfrm>
          <a:custGeom xmlns:a="http://schemas.openxmlformats.org/drawingml/2006/main">
            <a:pathLst>
              <a:path w="15266" h="20257">
                <a:moveTo>
                  <a:pt x="3924" y="1323"/>
                </a:moveTo>
                <a:lnTo>
                  <a:pt x="3924" y="1323"/>
                </a:lnTo>
                <a:lnTo>
                  <a:pt x="3924" y="1323"/>
                </a:lnTo>
                <a:lnTo>
                  <a:pt x="3924" y="1323"/>
                </a:lnTo>
                <a:lnTo>
                  <a:pt x="11036" y="509"/>
                </a:lnTo>
                <a:lnTo>
                  <a:pt x="8817" y="12069"/>
                </a:lnTo>
                <a:lnTo>
                  <a:pt x="15266" y="20257"/>
                </a:lnTo>
                <a:lnTo>
                  <a:pt x="12311" y="20238"/>
                </a:lnTo>
                <a:lnTo>
                  <a:pt x="7847" y="15581"/>
                </a:lnTo>
                <a:lnTo>
                  <a:pt x="5109" y="10894"/>
                </a:lnTo>
                <a:lnTo>
                  <a:pt x="1371" y="7723"/>
                </a:lnTo>
                <a:lnTo>
                  <a:pt x="0" y="3247"/>
                </a:lnTo>
                <a:lnTo>
                  <a:pt x="442" y="0"/>
                </a:lnTo>
                <a:lnTo>
                  <a:pt x="3924" y="1323"/>
                </a:lnTo>
                <a:close/>
              </a:path>
            </a:pathLst>
          </a:custGeom>
          <a:solidFill xmlns:a="http://schemas.openxmlformats.org/drawingml/2006/main">
            <a:srgbClr val="CBD5CB"/>
          </a:solidFill>
          <a:ln xmlns:a="http://schemas.openxmlformats.org/drawingml/2006/main" w="7620">
            <a:solidFill>
              <a:srgbClr val="AEBBB8"/>
            </a:solidFill>
          </a:ln>
        </p:spPr>
      </p:sp>
      <p:sp>
        <p:nvSpPr>
          <p:cNvPr id="95" name="">
            <a:extLst xmlns:a="http://schemas.openxmlformats.org/drawingml/2006/main">
              <a:ext uri="{FF2B5EF4-FFF2-40B4-BE49-F238E27FC236}">
                <a16:creationId xmlns:a16="http://schemas.microsoft.com/office/drawing/2014/main" id="{1095AD28-A1ED-4C77-BDE6-2CAC957CCB15}"/>
              </a:ext>
            </a:extLst>
          </p:cNvPr>
          <p:cNvSpPr>
            <a:spLocks xmlns:a="http://schemas.openxmlformats.org/drawingml/2006/main" noGrp="1"/>
          </p:cNvSpPr>
          <p:nvPr/>
        </p:nvSpPr>
        <p:spPr>
          <a:xfrm xmlns:a="http://schemas.openxmlformats.org/drawingml/2006/main">
            <a:off x="11383601" y="1912113"/>
            <a:ext cx="22670" cy="85519"/>
          </a:xfrm>
          <a:custGeom xmlns:a="http://schemas.openxmlformats.org/drawingml/2006/main">
            <a:pathLst>
              <a:path w="22670" h="85519">
                <a:moveTo>
                  <a:pt x="15216" y="36841"/>
                </a:moveTo>
                <a:lnTo>
                  <a:pt x="22670" y="54875"/>
                </a:lnTo>
                <a:lnTo>
                  <a:pt x="11704" y="51514"/>
                </a:lnTo>
                <a:lnTo>
                  <a:pt x="7146" y="66226"/>
                </a:lnTo>
                <a:lnTo>
                  <a:pt x="14368" y="76661"/>
                </a:lnTo>
                <a:lnTo>
                  <a:pt x="14159" y="83776"/>
                </a:lnTo>
                <a:lnTo>
                  <a:pt x="8546" y="77638"/>
                </a:lnTo>
                <a:lnTo>
                  <a:pt x="3689" y="85519"/>
                </a:lnTo>
                <a:lnTo>
                  <a:pt x="2318" y="76975"/>
                </a:lnTo>
                <a:lnTo>
                  <a:pt x="3144" y="67055"/>
                </a:lnTo>
                <a:lnTo>
                  <a:pt x="2299" y="56069"/>
                </a:lnTo>
                <a:lnTo>
                  <a:pt x="4013" y="48371"/>
                </a:lnTo>
                <a:lnTo>
                  <a:pt x="4341" y="34756"/>
                </a:lnTo>
                <a:lnTo>
                  <a:pt x="0" y="24747"/>
                </a:lnTo>
                <a:lnTo>
                  <a:pt x="655" y="10833"/>
                </a:lnTo>
                <a:lnTo>
                  <a:pt x="7504" y="6147"/>
                </a:lnTo>
                <a:lnTo>
                  <a:pt x="4561" y="1430"/>
                </a:lnTo>
                <a:lnTo>
                  <a:pt x="7858" y="0"/>
                </a:lnTo>
                <a:lnTo>
                  <a:pt x="9783" y="6733"/>
                </a:lnTo>
                <a:lnTo>
                  <a:pt x="12348" y="16547"/>
                </a:lnTo>
                <a:lnTo>
                  <a:pt x="12158" y="26567"/>
                </a:lnTo>
                <a:lnTo>
                  <a:pt x="15216" y="36841"/>
                </a:lnTo>
                <a:close/>
              </a:path>
            </a:pathLst>
          </a:custGeom>
          <a:solidFill xmlns:a="http://schemas.openxmlformats.org/drawingml/2006/main">
            <a:srgbClr val="CBD5CB"/>
          </a:solidFill>
          <a:ln xmlns:a="http://schemas.openxmlformats.org/drawingml/2006/main" w="7620">
            <a:solidFill>
              <a:srgbClr val="AEBBB8"/>
            </a:solidFill>
          </a:ln>
        </p:spPr>
      </p:sp>
      <p:sp>
        <p:nvSpPr>
          <p:cNvPr id="96" name="">
            <a:extLst xmlns:a="http://schemas.openxmlformats.org/drawingml/2006/main">
              <a:ext uri="{FF2B5EF4-FFF2-40B4-BE49-F238E27FC236}">
                <a16:creationId xmlns:a16="http://schemas.microsoft.com/office/drawing/2014/main" id="{306B567B-4BAB-4C5A-A741-9D6178602BDB}"/>
              </a:ext>
            </a:extLst>
          </p:cNvPr>
          <p:cNvSpPr>
            <a:spLocks xmlns:a="http://schemas.openxmlformats.org/drawingml/2006/main" noGrp="1"/>
          </p:cNvSpPr>
          <p:nvPr/>
        </p:nvSpPr>
        <p:spPr>
          <a:xfrm xmlns:a="http://schemas.openxmlformats.org/drawingml/2006/main">
            <a:off x="10260711" y="1903897"/>
            <a:ext cx="31968" cy="35673"/>
          </a:xfrm>
          <a:custGeom xmlns:a="http://schemas.openxmlformats.org/drawingml/2006/main">
            <a:pathLst>
              <a:path w="31968" h="35673">
                <a:moveTo>
                  <a:pt x="23619" y="29657"/>
                </a:moveTo>
                <a:lnTo>
                  <a:pt x="10486" y="35673"/>
                </a:lnTo>
                <a:lnTo>
                  <a:pt x="0" y="34134"/>
                </a:lnTo>
                <a:lnTo>
                  <a:pt x="6007" y="23502"/>
                </a:lnTo>
                <a:lnTo>
                  <a:pt x="2138" y="13150"/>
                </a:lnTo>
                <a:lnTo>
                  <a:pt x="12217" y="5176"/>
                </a:lnTo>
                <a:lnTo>
                  <a:pt x="17816" y="420"/>
                </a:lnTo>
                <a:lnTo>
                  <a:pt x="24027" y="0"/>
                </a:lnTo>
                <a:lnTo>
                  <a:pt x="31968" y="6295"/>
                </a:lnTo>
                <a:lnTo>
                  <a:pt x="27998" y="13290"/>
                </a:lnTo>
                <a:lnTo>
                  <a:pt x="29219" y="20564"/>
                </a:lnTo>
                <a:lnTo>
                  <a:pt x="23619" y="29657"/>
                </a:lnTo>
                <a:close/>
              </a:path>
            </a:pathLst>
          </a:custGeom>
          <a:solidFill xmlns:a="http://schemas.openxmlformats.org/drawingml/2006/main">
            <a:srgbClr val="CBD5CB"/>
          </a:solidFill>
          <a:ln xmlns:a="http://schemas.openxmlformats.org/drawingml/2006/main" w="7620">
            <a:solidFill>
              <a:srgbClr val="AEBBB8"/>
            </a:solidFill>
          </a:ln>
        </p:spPr>
      </p:sp>
      <p:sp>
        <p:nvSpPr>
          <p:cNvPr id="97" name="">
            <a:extLst xmlns:a="http://schemas.openxmlformats.org/drawingml/2006/main">
              <a:ext uri="{FF2B5EF4-FFF2-40B4-BE49-F238E27FC236}">
                <a16:creationId xmlns:a16="http://schemas.microsoft.com/office/drawing/2014/main" id="{EEB614F6-74C0-4666-AE89-2B136D5AC8E0}"/>
              </a:ext>
            </a:extLst>
          </p:cNvPr>
          <p:cNvSpPr>
            <a:spLocks xmlns:a="http://schemas.openxmlformats.org/drawingml/2006/main" noGrp="1"/>
          </p:cNvSpPr>
          <p:nvPr/>
        </p:nvSpPr>
        <p:spPr>
          <a:xfrm xmlns:a="http://schemas.openxmlformats.org/drawingml/2006/main">
            <a:off x="10415405" y="1894341"/>
            <a:ext cx="13232" cy="13352"/>
          </a:xfrm>
          <a:custGeom xmlns:a="http://schemas.openxmlformats.org/drawingml/2006/main">
            <a:pathLst>
              <a:path w="13232" h="13352">
                <a:moveTo>
                  <a:pt x="13232" y="5105"/>
                </a:moveTo>
                <a:lnTo>
                  <a:pt x="8787" y="13352"/>
                </a:lnTo>
                <a:lnTo>
                  <a:pt x="1034" y="7601"/>
                </a:lnTo>
                <a:lnTo>
                  <a:pt x="0" y="3375"/>
                </a:lnTo>
                <a:lnTo>
                  <a:pt x="10868" y="0"/>
                </a:lnTo>
                <a:lnTo>
                  <a:pt x="13232" y="5105"/>
                </a:lnTo>
                <a:close/>
              </a:path>
            </a:pathLst>
          </a:custGeom>
          <a:solidFill xmlns:a="http://schemas.openxmlformats.org/drawingml/2006/main">
            <a:srgbClr val="CBD5CB"/>
          </a:solidFill>
          <a:ln xmlns:a="http://schemas.openxmlformats.org/drawingml/2006/main" w="7620">
            <a:solidFill>
              <a:srgbClr val="AEBBB8"/>
            </a:solidFill>
          </a:ln>
        </p:spPr>
      </p:sp>
      <p:sp>
        <p:nvSpPr>
          <p:cNvPr id="98" name="">
            <a:extLst xmlns:a="http://schemas.openxmlformats.org/drawingml/2006/main">
              <a:ext uri="{FF2B5EF4-FFF2-40B4-BE49-F238E27FC236}">
                <a16:creationId xmlns:a16="http://schemas.microsoft.com/office/drawing/2014/main" id="{496241D9-7538-4DB2-B1A9-4915AFA38DE6}"/>
              </a:ext>
            </a:extLst>
          </p:cNvPr>
          <p:cNvSpPr>
            <a:spLocks xmlns:a="http://schemas.openxmlformats.org/drawingml/2006/main" noGrp="1"/>
          </p:cNvSpPr>
          <p:nvPr/>
        </p:nvSpPr>
        <p:spPr>
          <a:xfrm xmlns:a="http://schemas.openxmlformats.org/drawingml/2006/main">
            <a:off x="9188771" y="1875427"/>
            <a:ext cx="18742" cy="12567"/>
          </a:xfrm>
          <a:custGeom xmlns:a="http://schemas.openxmlformats.org/drawingml/2006/main">
            <a:pathLst>
              <a:path w="18742" h="12567">
                <a:moveTo>
                  <a:pt x="12332" y="8686"/>
                </a:moveTo>
                <a:lnTo>
                  <a:pt x="4933" y="12567"/>
                </a:lnTo>
                <a:lnTo>
                  <a:pt x="1145" y="9940"/>
                </a:lnTo>
                <a:lnTo>
                  <a:pt x="0" y="5170"/>
                </a:lnTo>
                <a:lnTo>
                  <a:pt x="6728" y="1552"/>
                </a:lnTo>
                <a:lnTo>
                  <a:pt x="10685" y="0"/>
                </a:lnTo>
                <a:lnTo>
                  <a:pt x="15603" y="688"/>
                </a:lnTo>
                <a:lnTo>
                  <a:pt x="18742" y="3848"/>
                </a:lnTo>
                <a:lnTo>
                  <a:pt x="12332" y="8686"/>
                </a:lnTo>
                <a:close/>
              </a:path>
            </a:pathLst>
          </a:custGeom>
          <a:solidFill xmlns:a="http://schemas.openxmlformats.org/drawingml/2006/main">
            <a:srgbClr val="CBD5CB"/>
          </a:solidFill>
          <a:ln xmlns:a="http://schemas.openxmlformats.org/drawingml/2006/main" w="7620">
            <a:solidFill>
              <a:srgbClr val="AEBBB8"/>
            </a:solidFill>
          </a:ln>
        </p:spPr>
      </p:sp>
      <p:sp>
        <p:nvSpPr>
          <p:cNvPr id="99" name="">
            <a:extLst xmlns:a="http://schemas.openxmlformats.org/drawingml/2006/main">
              <a:ext uri="{FF2B5EF4-FFF2-40B4-BE49-F238E27FC236}">
                <a16:creationId xmlns:a16="http://schemas.microsoft.com/office/drawing/2014/main" id="{05FE54F8-655F-426C-96A5-F55F1A788478}"/>
              </a:ext>
            </a:extLst>
          </p:cNvPr>
          <p:cNvSpPr>
            <a:spLocks xmlns:a="http://schemas.openxmlformats.org/drawingml/2006/main" noGrp="1"/>
          </p:cNvSpPr>
          <p:nvPr/>
        </p:nvSpPr>
        <p:spPr>
          <a:xfrm xmlns:a="http://schemas.openxmlformats.org/drawingml/2006/main">
            <a:off x="10289064" y="1868646"/>
            <a:ext cx="58018" cy="88328"/>
          </a:xfrm>
          <a:custGeom xmlns:a="http://schemas.openxmlformats.org/drawingml/2006/main">
            <a:pathLst>
              <a:path w="58018" h="88328">
                <a:moveTo>
                  <a:pt x="23299" y="0"/>
                </a:moveTo>
                <a:lnTo>
                  <a:pt x="15381" y="11017"/>
                </a:lnTo>
                <a:lnTo>
                  <a:pt x="22929" y="9622"/>
                </a:lnTo>
                <a:lnTo>
                  <a:pt x="31046" y="9675"/>
                </a:lnTo>
                <a:lnTo>
                  <a:pt x="29115" y="17971"/>
                </a:lnTo>
                <a:lnTo>
                  <a:pt x="22454" y="27096"/>
                </a:lnTo>
                <a:lnTo>
                  <a:pt x="30115" y="27746"/>
                </a:lnTo>
                <a:lnTo>
                  <a:pt x="37301" y="40830"/>
                </a:lnTo>
                <a:lnTo>
                  <a:pt x="42372" y="42465"/>
                </a:lnTo>
                <a:lnTo>
                  <a:pt x="46932" y="54066"/>
                </a:lnTo>
                <a:lnTo>
                  <a:pt x="49043" y="58088"/>
                </a:lnTo>
                <a:lnTo>
                  <a:pt x="58018" y="60027"/>
                </a:lnTo>
                <a:lnTo>
                  <a:pt x="57118" y="66539"/>
                </a:lnTo>
                <a:lnTo>
                  <a:pt x="53344" y="69524"/>
                </a:lnTo>
                <a:lnTo>
                  <a:pt x="56302" y="74792"/>
                </a:lnTo>
                <a:lnTo>
                  <a:pt x="49638" y="80124"/>
                </a:lnTo>
                <a:lnTo>
                  <a:pt x="39727" y="80030"/>
                </a:lnTo>
                <a:lnTo>
                  <a:pt x="27114" y="82830"/>
                </a:lnTo>
                <a:lnTo>
                  <a:pt x="23660" y="80825"/>
                </a:lnTo>
                <a:lnTo>
                  <a:pt x="18762" y="85596"/>
                </a:lnTo>
                <a:lnTo>
                  <a:pt x="11909" y="84440"/>
                </a:lnTo>
                <a:lnTo>
                  <a:pt x="6704" y="88328"/>
                </a:lnTo>
                <a:lnTo>
                  <a:pt x="2766" y="86295"/>
                </a:lnTo>
                <a:lnTo>
                  <a:pt x="13631" y="75601"/>
                </a:lnTo>
                <a:lnTo>
                  <a:pt x="20263" y="73401"/>
                </a:lnTo>
                <a:lnTo>
                  <a:pt x="8635" y="71696"/>
                </a:lnTo>
                <a:lnTo>
                  <a:pt x="6539" y="67644"/>
                </a:lnTo>
                <a:lnTo>
                  <a:pt x="14281" y="64489"/>
                </a:lnTo>
                <a:lnTo>
                  <a:pt x="10223" y="59004"/>
                </a:lnTo>
                <a:lnTo>
                  <a:pt x="11631" y="52335"/>
                </a:lnTo>
                <a:lnTo>
                  <a:pt x="22654" y="53257"/>
                </a:lnTo>
                <a:lnTo>
                  <a:pt x="23744" y="47346"/>
                </a:lnTo>
                <a:lnTo>
                  <a:pt x="18669" y="40931"/>
                </a:lnTo>
                <a:lnTo>
                  <a:pt x="9674" y="39140"/>
                </a:lnTo>
                <a:lnTo>
                  <a:pt x="7908" y="36384"/>
                </a:lnTo>
                <a:lnTo>
                  <a:pt x="10600" y="31834"/>
                </a:lnTo>
                <a:lnTo>
                  <a:pt x="8164" y="29029"/>
                </a:lnTo>
                <a:lnTo>
                  <a:pt x="4175" y="33843"/>
                </a:lnTo>
                <a:lnTo>
                  <a:pt x="3741" y="24029"/>
                </a:lnTo>
                <a:lnTo>
                  <a:pt x="0" y="18836"/>
                </a:lnTo>
                <a:lnTo>
                  <a:pt x="2690" y="8310"/>
                </a:lnTo>
                <a:lnTo>
                  <a:pt x="8445" y="51"/>
                </a:lnTo>
                <a:lnTo>
                  <a:pt x="14361" y="857"/>
                </a:lnTo>
                <a:lnTo>
                  <a:pt x="23299" y="0"/>
                </a:lnTo>
                <a:close/>
              </a:path>
            </a:pathLst>
          </a:custGeom>
          <a:solidFill xmlns:a="http://schemas.openxmlformats.org/drawingml/2006/main">
            <a:srgbClr val="CBD5CB"/>
          </a:solidFill>
          <a:ln xmlns:a="http://schemas.openxmlformats.org/drawingml/2006/main" w="7620">
            <a:solidFill>
              <a:srgbClr val="AEBBB8"/>
            </a:solidFill>
          </a:ln>
        </p:spPr>
      </p:sp>
      <p:sp>
        <p:nvSpPr>
          <p:cNvPr id="100" name="">
            <a:extLst xmlns:a="http://schemas.openxmlformats.org/drawingml/2006/main">
              <a:ext uri="{FF2B5EF4-FFF2-40B4-BE49-F238E27FC236}">
                <a16:creationId xmlns:a16="http://schemas.microsoft.com/office/drawing/2014/main" id="{B772E27E-6CE8-43CE-91AE-1BC4A25BF636}"/>
              </a:ext>
            </a:extLst>
          </p:cNvPr>
          <p:cNvSpPr>
            <a:spLocks xmlns:a="http://schemas.openxmlformats.org/drawingml/2006/main" noGrp="1"/>
          </p:cNvSpPr>
          <p:nvPr/>
        </p:nvSpPr>
        <p:spPr>
          <a:xfrm xmlns:a="http://schemas.openxmlformats.org/drawingml/2006/main">
            <a:off x="9094060" y="1850836"/>
            <a:ext cx="13899" cy="6412"/>
          </a:xfrm>
          <a:custGeom xmlns:a="http://schemas.openxmlformats.org/drawingml/2006/main">
            <a:pathLst>
              <a:path w="13899" h="6412">
                <a:moveTo>
                  <a:pt x="13899" y="4828"/>
                </a:moveTo>
                <a:lnTo>
                  <a:pt x="9353" y="6412"/>
                </a:lnTo>
                <a:lnTo>
                  <a:pt x="4496" y="4508"/>
                </a:lnTo>
                <a:lnTo>
                  <a:pt x="0" y="1742"/>
                </a:lnTo>
                <a:lnTo>
                  <a:pt x="7316" y="0"/>
                </a:lnTo>
                <a:lnTo>
                  <a:pt x="13193" y="922"/>
                </a:lnTo>
                <a:lnTo>
                  <a:pt x="13899" y="4828"/>
                </a:lnTo>
                <a:close/>
              </a:path>
            </a:pathLst>
          </a:custGeom>
          <a:solidFill xmlns:a="http://schemas.openxmlformats.org/drawingml/2006/main">
            <a:srgbClr val="CBD5CB"/>
          </a:solidFill>
          <a:ln xmlns:a="http://schemas.openxmlformats.org/drawingml/2006/main" w="7620">
            <a:solidFill>
              <a:srgbClr val="AEBBB8"/>
            </a:solidFill>
          </a:ln>
        </p:spPr>
      </p:sp>
      <p:sp>
        <p:nvSpPr>
          <p:cNvPr id="101" name="">
            <a:extLst xmlns:a="http://schemas.openxmlformats.org/drawingml/2006/main">
              <a:ext uri="{FF2B5EF4-FFF2-40B4-BE49-F238E27FC236}">
                <a16:creationId xmlns:a16="http://schemas.microsoft.com/office/drawing/2014/main" id="{B8ACCAF1-5922-4FC0-A04F-BFEC11F98D21}"/>
              </a:ext>
            </a:extLst>
          </p:cNvPr>
          <p:cNvSpPr>
            <a:spLocks xmlns:a="http://schemas.openxmlformats.org/drawingml/2006/main" noGrp="1"/>
          </p:cNvSpPr>
          <p:nvPr/>
        </p:nvSpPr>
        <p:spPr>
          <a:xfrm xmlns:a="http://schemas.openxmlformats.org/drawingml/2006/main">
            <a:off x="9739275" y="1830457"/>
            <a:ext cx="8122" cy="7662"/>
          </a:xfrm>
          <a:custGeom xmlns:a="http://schemas.openxmlformats.org/drawingml/2006/main">
            <a:pathLst>
              <a:path w="8122" h="7662">
                <a:moveTo>
                  <a:pt x="8122" y="2311"/>
                </a:moveTo>
                <a:lnTo>
                  <a:pt x="5220" y="7662"/>
                </a:lnTo>
                <a:lnTo>
                  <a:pt x="1945" y="6796"/>
                </a:lnTo>
                <a:lnTo>
                  <a:pt x="0" y="3758"/>
                </a:lnTo>
                <a:lnTo>
                  <a:pt x="346" y="3055"/>
                </a:lnTo>
                <a:lnTo>
                  <a:pt x="3206" y="0"/>
                </a:lnTo>
                <a:lnTo>
                  <a:pt x="6239" y="223"/>
                </a:lnTo>
                <a:lnTo>
                  <a:pt x="8122" y="2311"/>
                </a:lnTo>
                <a:close/>
              </a:path>
            </a:pathLst>
          </a:custGeom>
          <a:solidFill xmlns:a="http://schemas.openxmlformats.org/drawingml/2006/main">
            <a:srgbClr val="CBD5CB"/>
          </a:solidFill>
          <a:ln xmlns:a="http://schemas.openxmlformats.org/drawingml/2006/main" w="7620">
            <a:solidFill>
              <a:srgbClr val="AEBBB8"/>
            </a:solidFill>
          </a:ln>
        </p:spPr>
      </p:sp>
      <p:sp>
        <p:nvSpPr>
          <p:cNvPr id="102" name="">
            <a:extLst xmlns:a="http://schemas.openxmlformats.org/drawingml/2006/main">
              <a:ext uri="{FF2B5EF4-FFF2-40B4-BE49-F238E27FC236}">
                <a16:creationId xmlns:a16="http://schemas.microsoft.com/office/drawing/2014/main" id="{8465974E-3662-4C44-A54C-493F40AE7DA8}"/>
              </a:ext>
            </a:extLst>
          </p:cNvPr>
          <p:cNvSpPr>
            <a:spLocks xmlns:a="http://schemas.openxmlformats.org/drawingml/2006/main" noGrp="1"/>
          </p:cNvSpPr>
          <p:nvPr/>
        </p:nvSpPr>
        <p:spPr>
          <a:xfrm xmlns:a="http://schemas.openxmlformats.org/drawingml/2006/main">
            <a:off x="9712372" y="1825076"/>
            <a:ext cx="15681" cy="7686"/>
          </a:xfrm>
          <a:custGeom xmlns:a="http://schemas.openxmlformats.org/drawingml/2006/main">
            <a:pathLst>
              <a:path w="15681" h="7686">
                <a:moveTo>
                  <a:pt x="15524" y="2070"/>
                </a:moveTo>
                <a:lnTo>
                  <a:pt x="6853" y="7686"/>
                </a:lnTo>
                <a:lnTo>
                  <a:pt x="1623" y="7451"/>
                </a:lnTo>
                <a:lnTo>
                  <a:pt x="0" y="4697"/>
                </a:lnTo>
                <a:lnTo>
                  <a:pt x="5506" y="0"/>
                </a:lnTo>
                <a:lnTo>
                  <a:pt x="15681" y="97"/>
                </a:lnTo>
                <a:lnTo>
                  <a:pt x="15524" y="2070"/>
                </a:lnTo>
                <a:close/>
              </a:path>
            </a:pathLst>
          </a:custGeom>
          <a:solidFill xmlns:a="http://schemas.openxmlformats.org/drawingml/2006/main">
            <a:srgbClr val="CBD5CB"/>
          </a:solidFill>
          <a:ln xmlns:a="http://schemas.openxmlformats.org/drawingml/2006/main" w="7620">
            <a:solidFill>
              <a:srgbClr val="AEBBB8"/>
            </a:solidFill>
          </a:ln>
        </p:spPr>
      </p:sp>
      <p:sp>
        <p:nvSpPr>
          <p:cNvPr id="103" name="">
            <a:extLst xmlns:a="http://schemas.openxmlformats.org/drawingml/2006/main">
              <a:ext uri="{FF2B5EF4-FFF2-40B4-BE49-F238E27FC236}">
                <a16:creationId xmlns:a16="http://schemas.microsoft.com/office/drawing/2014/main" id="{E9573099-4605-4672-90D8-06A8471DE8BE}"/>
              </a:ext>
            </a:extLst>
          </p:cNvPr>
          <p:cNvSpPr>
            <a:spLocks xmlns:a="http://schemas.openxmlformats.org/drawingml/2006/main" noGrp="1"/>
          </p:cNvSpPr>
          <p:nvPr/>
        </p:nvSpPr>
        <p:spPr>
          <a:xfrm xmlns:a="http://schemas.openxmlformats.org/drawingml/2006/main">
            <a:off x="9061939" y="1816234"/>
            <a:ext cx="22978" cy="8202"/>
          </a:xfrm>
          <a:custGeom xmlns:a="http://schemas.openxmlformats.org/drawingml/2006/main">
            <a:pathLst>
              <a:path w="22978" h="8202">
                <a:moveTo>
                  <a:pt x="440" y="0"/>
                </a:moveTo>
                <a:lnTo>
                  <a:pt x="5013" y="1938"/>
                </a:lnTo>
                <a:lnTo>
                  <a:pt x="9631" y="891"/>
                </a:lnTo>
                <a:lnTo>
                  <a:pt x="15621" y="3578"/>
                </a:lnTo>
                <a:lnTo>
                  <a:pt x="22978" y="4938"/>
                </a:lnTo>
                <a:lnTo>
                  <a:pt x="22367" y="6047"/>
                </a:lnTo>
                <a:lnTo>
                  <a:pt x="16755" y="8202"/>
                </a:lnTo>
                <a:lnTo>
                  <a:pt x="11117" y="5988"/>
                </a:lnTo>
                <a:lnTo>
                  <a:pt x="8295" y="4141"/>
                </a:lnTo>
                <a:lnTo>
                  <a:pt x="1764" y="4732"/>
                </a:lnTo>
                <a:lnTo>
                  <a:pt x="0" y="3835"/>
                </a:lnTo>
                <a:lnTo>
                  <a:pt x="440" y="0"/>
                </a:lnTo>
                <a:close/>
              </a:path>
            </a:pathLst>
          </a:custGeom>
          <a:solidFill xmlns:a="http://schemas.openxmlformats.org/drawingml/2006/main">
            <a:srgbClr val="CBD5CB"/>
          </a:solidFill>
          <a:ln xmlns:a="http://schemas.openxmlformats.org/drawingml/2006/main" w="7620">
            <a:solidFill>
              <a:srgbClr val="AEBBB8"/>
            </a:solidFill>
          </a:ln>
        </p:spPr>
      </p:sp>
      <p:sp>
        <p:nvSpPr>
          <p:cNvPr id="104" name="">
            <a:extLst xmlns:a="http://schemas.openxmlformats.org/drawingml/2006/main">
              <a:ext uri="{FF2B5EF4-FFF2-40B4-BE49-F238E27FC236}">
                <a16:creationId xmlns:a16="http://schemas.microsoft.com/office/drawing/2014/main" id="{76176D7D-5369-496A-AACB-8270E9CA2F47}"/>
              </a:ext>
            </a:extLst>
          </p:cNvPr>
          <p:cNvSpPr>
            <a:spLocks xmlns:a="http://schemas.openxmlformats.org/drawingml/2006/main" noGrp="1"/>
          </p:cNvSpPr>
          <p:nvPr/>
        </p:nvSpPr>
        <p:spPr>
          <a:xfrm xmlns:a="http://schemas.openxmlformats.org/drawingml/2006/main">
            <a:off x="9688455" y="1796316"/>
            <a:ext cx="52736" cy="27353"/>
          </a:xfrm>
          <a:custGeom xmlns:a="http://schemas.openxmlformats.org/drawingml/2006/main">
            <a:pathLst>
              <a:path w="52736" h="27353">
                <a:moveTo>
                  <a:pt x="15266" y="830"/>
                </a:moveTo>
                <a:lnTo>
                  <a:pt x="16641" y="5307"/>
                </a:lnTo>
                <a:lnTo>
                  <a:pt x="20432" y="3737"/>
                </a:lnTo>
                <a:lnTo>
                  <a:pt x="24739" y="6406"/>
                </a:lnTo>
                <a:lnTo>
                  <a:pt x="32852" y="9898"/>
                </a:lnTo>
                <a:lnTo>
                  <a:pt x="41338" y="13070"/>
                </a:lnTo>
                <a:lnTo>
                  <a:pt x="41994" y="17912"/>
                </a:lnTo>
                <a:lnTo>
                  <a:pt x="47448" y="17119"/>
                </a:lnTo>
                <a:lnTo>
                  <a:pt x="52736" y="20494"/>
                </a:lnTo>
                <a:lnTo>
                  <a:pt x="46161" y="23699"/>
                </a:lnTo>
                <a:lnTo>
                  <a:pt x="34633" y="21250"/>
                </a:lnTo>
                <a:lnTo>
                  <a:pt x="30472" y="16667"/>
                </a:lnTo>
                <a:lnTo>
                  <a:pt x="23126" y="22085"/>
                </a:lnTo>
                <a:lnTo>
                  <a:pt x="12584" y="27353"/>
                </a:lnTo>
                <a:lnTo>
                  <a:pt x="10040" y="21398"/>
                </a:lnTo>
                <a:lnTo>
                  <a:pt x="0" y="22375"/>
                </a:lnTo>
                <a:lnTo>
                  <a:pt x="6439" y="17339"/>
                </a:lnTo>
                <a:lnTo>
                  <a:pt x="7387" y="9325"/>
                </a:lnTo>
                <a:lnTo>
                  <a:pt x="9913" y="0"/>
                </a:lnTo>
                <a:lnTo>
                  <a:pt x="15266" y="830"/>
                </a:lnTo>
                <a:close/>
              </a:path>
            </a:pathLst>
          </a:custGeom>
          <a:solidFill xmlns:a="http://schemas.openxmlformats.org/drawingml/2006/main">
            <a:srgbClr val="CBD5CB"/>
          </a:solidFill>
          <a:ln xmlns:a="http://schemas.openxmlformats.org/drawingml/2006/main" w="7620">
            <a:solidFill>
              <a:srgbClr val="AEBBB8"/>
            </a:solidFill>
          </a:ln>
        </p:spPr>
      </p:sp>
      <p:sp>
        <p:nvSpPr>
          <p:cNvPr id="105" name="">
            <a:extLst xmlns:a="http://schemas.openxmlformats.org/drawingml/2006/main">
              <a:ext uri="{FF2B5EF4-FFF2-40B4-BE49-F238E27FC236}">
                <a16:creationId xmlns:a16="http://schemas.microsoft.com/office/drawing/2014/main" id="{F051AE33-CD33-4D4E-8B4E-F07983388E87}"/>
              </a:ext>
            </a:extLst>
          </p:cNvPr>
          <p:cNvSpPr>
            <a:spLocks xmlns:a="http://schemas.openxmlformats.org/drawingml/2006/main" noGrp="1"/>
          </p:cNvSpPr>
          <p:nvPr/>
        </p:nvSpPr>
        <p:spPr>
          <a:xfrm xmlns:a="http://schemas.openxmlformats.org/drawingml/2006/main">
            <a:off x="10154409" y="1788292"/>
            <a:ext cx="79391" cy="30855"/>
          </a:xfrm>
          <a:custGeom xmlns:a="http://schemas.openxmlformats.org/drawingml/2006/main">
            <a:pathLst>
              <a:path w="79391" h="30855">
                <a:moveTo>
                  <a:pt x="72731" y="722"/>
                </a:moveTo>
                <a:lnTo>
                  <a:pt x="71020" y="7311"/>
                </a:lnTo>
                <a:lnTo>
                  <a:pt x="79391" y="14256"/>
                </a:lnTo>
                <a:lnTo>
                  <a:pt x="69759" y="22020"/>
                </a:lnTo>
                <a:lnTo>
                  <a:pt x="48389" y="28998"/>
                </a:lnTo>
                <a:lnTo>
                  <a:pt x="42005" y="30855"/>
                </a:lnTo>
                <a:lnTo>
                  <a:pt x="32252" y="29356"/>
                </a:lnTo>
                <a:lnTo>
                  <a:pt x="11581" y="26133"/>
                </a:lnTo>
                <a:lnTo>
                  <a:pt x="18874" y="21633"/>
                </a:lnTo>
                <a:lnTo>
                  <a:pt x="2750" y="16654"/>
                </a:lnTo>
                <a:lnTo>
                  <a:pt x="15867" y="14681"/>
                </a:lnTo>
                <a:lnTo>
                  <a:pt x="15548" y="11691"/>
                </a:lnTo>
                <a:lnTo>
                  <a:pt x="0" y="9323"/>
                </a:lnTo>
                <a:lnTo>
                  <a:pt x="5006" y="2691"/>
                </a:lnTo>
                <a:lnTo>
                  <a:pt x="16234" y="1184"/>
                </a:lnTo>
                <a:lnTo>
                  <a:pt x="27781" y="8091"/>
                </a:lnTo>
                <a:lnTo>
                  <a:pt x="39037" y="2547"/>
                </a:lnTo>
                <a:lnTo>
                  <a:pt x="48358" y="5426"/>
                </a:lnTo>
                <a:lnTo>
                  <a:pt x="60440" y="0"/>
                </a:lnTo>
                <a:lnTo>
                  <a:pt x="72731" y="722"/>
                </a:lnTo>
                <a:close/>
              </a:path>
            </a:pathLst>
          </a:custGeom>
          <a:solidFill xmlns:a="http://schemas.openxmlformats.org/drawingml/2006/main">
            <a:srgbClr val="CBD5CB"/>
          </a:solidFill>
          <a:ln xmlns:a="http://schemas.openxmlformats.org/drawingml/2006/main" w="7620">
            <a:solidFill>
              <a:srgbClr val="AEBBB8"/>
            </a:solidFill>
          </a:ln>
        </p:spPr>
      </p:sp>
      <p:sp>
        <p:nvSpPr>
          <p:cNvPr id="106" name="">
            <a:extLst xmlns:a="http://schemas.openxmlformats.org/drawingml/2006/main">
              <a:ext uri="{FF2B5EF4-FFF2-40B4-BE49-F238E27FC236}">
                <a16:creationId xmlns:a16="http://schemas.microsoft.com/office/drawing/2014/main" id="{2AE5F6DA-EF5A-497A-94D2-2CD142150B14}"/>
              </a:ext>
            </a:extLst>
          </p:cNvPr>
          <p:cNvSpPr>
            <a:spLocks xmlns:a="http://schemas.openxmlformats.org/drawingml/2006/main" noGrp="1"/>
          </p:cNvSpPr>
          <p:nvPr/>
        </p:nvSpPr>
        <p:spPr>
          <a:xfrm xmlns:a="http://schemas.openxmlformats.org/drawingml/2006/main">
            <a:off x="9762432" y="1770368"/>
            <a:ext cx="15802" cy="12101"/>
          </a:xfrm>
          <a:custGeom xmlns:a="http://schemas.openxmlformats.org/drawingml/2006/main">
            <a:pathLst>
              <a:path w="15802" h="12101">
                <a:moveTo>
                  <a:pt x="10153" y="11591"/>
                </a:moveTo>
                <a:lnTo>
                  <a:pt x="1849" y="12101"/>
                </a:lnTo>
                <a:lnTo>
                  <a:pt x="0" y="7118"/>
                </a:lnTo>
                <a:lnTo>
                  <a:pt x="3147" y="1412"/>
                </a:lnTo>
                <a:lnTo>
                  <a:pt x="9936" y="0"/>
                </a:lnTo>
                <a:lnTo>
                  <a:pt x="15720" y="2819"/>
                </a:lnTo>
                <a:lnTo>
                  <a:pt x="15802" y="7180"/>
                </a:lnTo>
                <a:lnTo>
                  <a:pt x="14968" y="8583"/>
                </a:lnTo>
                <a:lnTo>
                  <a:pt x="10153" y="11591"/>
                </a:lnTo>
                <a:close/>
              </a:path>
            </a:pathLst>
          </a:custGeom>
          <a:solidFill xmlns:a="http://schemas.openxmlformats.org/drawingml/2006/main">
            <a:srgbClr val="CBD5CB"/>
          </a:solidFill>
          <a:ln xmlns:a="http://schemas.openxmlformats.org/drawingml/2006/main" w="7620">
            <a:solidFill>
              <a:srgbClr val="AEBBB8"/>
            </a:solidFill>
          </a:ln>
        </p:spPr>
      </p:sp>
      <p:sp>
        <p:nvSpPr>
          <p:cNvPr id="107" name="">
            <a:extLst xmlns:a="http://schemas.openxmlformats.org/drawingml/2006/main">
              <a:ext uri="{FF2B5EF4-FFF2-40B4-BE49-F238E27FC236}">
                <a16:creationId xmlns:a16="http://schemas.microsoft.com/office/drawing/2014/main" id="{1E54C1A0-50C8-49B6-986D-5BF79872CB6C}"/>
              </a:ext>
            </a:extLst>
          </p:cNvPr>
          <p:cNvSpPr>
            <a:spLocks xmlns:a="http://schemas.openxmlformats.org/drawingml/2006/main" noGrp="1"/>
          </p:cNvSpPr>
          <p:nvPr/>
        </p:nvSpPr>
        <p:spPr>
          <a:xfrm xmlns:a="http://schemas.openxmlformats.org/drawingml/2006/main">
            <a:off x="9001125" y="1763481"/>
            <a:ext cx="74827" cy="47966"/>
          </a:xfrm>
          <a:custGeom xmlns:a="http://schemas.openxmlformats.org/drawingml/2006/main">
            <a:pathLst>
              <a:path w="74827" h="47966">
                <a:moveTo>
                  <a:pt x="36936" y="24226"/>
                </a:moveTo>
                <a:lnTo>
                  <a:pt x="41932" y="26759"/>
                </a:lnTo>
                <a:lnTo>
                  <a:pt x="40214" y="19360"/>
                </a:lnTo>
                <a:lnTo>
                  <a:pt x="60324" y="20879"/>
                </a:lnTo>
                <a:lnTo>
                  <a:pt x="74827" y="30407"/>
                </a:lnTo>
                <a:lnTo>
                  <a:pt x="67482" y="34845"/>
                </a:lnTo>
                <a:lnTo>
                  <a:pt x="55338" y="35899"/>
                </a:lnTo>
                <a:lnTo>
                  <a:pt x="55155" y="45848"/>
                </a:lnTo>
                <a:lnTo>
                  <a:pt x="52189" y="47966"/>
                </a:lnTo>
                <a:lnTo>
                  <a:pt x="45251" y="47662"/>
                </a:lnTo>
                <a:lnTo>
                  <a:pt x="39606" y="44112"/>
                </a:lnTo>
                <a:lnTo>
                  <a:pt x="29755" y="41143"/>
                </a:lnTo>
                <a:lnTo>
                  <a:pt x="28099" y="36726"/>
                </a:lnTo>
                <a:lnTo>
                  <a:pt x="20575" y="35060"/>
                </a:lnTo>
                <a:lnTo>
                  <a:pt x="12150" y="36381"/>
                </a:lnTo>
                <a:lnTo>
                  <a:pt x="8125" y="32818"/>
                </a:lnTo>
                <a:lnTo>
                  <a:pt x="9734" y="29034"/>
                </a:lnTo>
                <a:lnTo>
                  <a:pt x="861" y="31453"/>
                </a:lnTo>
                <a:lnTo>
                  <a:pt x="4203" y="36243"/>
                </a:lnTo>
                <a:lnTo>
                  <a:pt x="0" y="40564"/>
                </a:lnTo>
                <a:lnTo>
                  <a:pt x="0" y="0"/>
                </a:lnTo>
                <a:lnTo>
                  <a:pt x="18150" y="7775"/>
                </a:lnTo>
                <a:lnTo>
                  <a:pt x="37573" y="17897"/>
                </a:lnTo>
                <a:lnTo>
                  <a:pt x="36936" y="24226"/>
                </a:lnTo>
                <a:close/>
              </a:path>
            </a:pathLst>
          </a:custGeom>
          <a:solidFill xmlns:a="http://schemas.openxmlformats.org/drawingml/2006/main">
            <a:srgbClr val="CBD5CB"/>
          </a:solidFill>
          <a:ln xmlns:a="http://schemas.openxmlformats.org/drawingml/2006/main" w="7620">
            <a:solidFill>
              <a:srgbClr val="AEBBB8"/>
            </a:solidFill>
          </a:ln>
        </p:spPr>
      </p:sp>
      <p:sp>
        <p:nvSpPr>
          <p:cNvPr id="108" name="">
            <a:extLst xmlns:a="http://schemas.openxmlformats.org/drawingml/2006/main">
              <a:ext uri="{FF2B5EF4-FFF2-40B4-BE49-F238E27FC236}">
                <a16:creationId xmlns:a16="http://schemas.microsoft.com/office/drawing/2014/main" id="{F89774EA-D83A-4B9A-9D71-24022D968973}"/>
              </a:ext>
            </a:extLst>
          </p:cNvPr>
          <p:cNvSpPr>
            <a:spLocks xmlns:a="http://schemas.openxmlformats.org/drawingml/2006/main" noGrp="1"/>
          </p:cNvSpPr>
          <p:nvPr/>
        </p:nvSpPr>
        <p:spPr>
          <a:xfrm xmlns:a="http://schemas.openxmlformats.org/drawingml/2006/main">
            <a:off x="9595293" y="1751467"/>
            <a:ext cx="30743" cy="14117"/>
          </a:xfrm>
          <a:custGeom xmlns:a="http://schemas.openxmlformats.org/drawingml/2006/main">
            <a:pathLst>
              <a:path w="30743" h="14117">
                <a:moveTo>
                  <a:pt x="30743" y="10547"/>
                </a:moveTo>
                <a:lnTo>
                  <a:pt x="26136" y="14117"/>
                </a:lnTo>
                <a:lnTo>
                  <a:pt x="16150" y="11032"/>
                </a:lnTo>
                <a:lnTo>
                  <a:pt x="10117" y="12145"/>
                </a:lnTo>
                <a:lnTo>
                  <a:pt x="0" y="7570"/>
                </a:lnTo>
                <a:lnTo>
                  <a:pt x="6519" y="4414"/>
                </a:lnTo>
                <a:lnTo>
                  <a:pt x="11699" y="0"/>
                </a:lnTo>
                <a:lnTo>
                  <a:pt x="19558" y="2887"/>
                </a:lnTo>
                <a:lnTo>
                  <a:pt x="24003" y="4719"/>
                </a:lnTo>
                <a:lnTo>
                  <a:pt x="26225" y="6654"/>
                </a:lnTo>
                <a:lnTo>
                  <a:pt x="30743" y="10547"/>
                </a:lnTo>
                <a:close/>
              </a:path>
            </a:pathLst>
          </a:custGeom>
          <a:solidFill xmlns:a="http://schemas.openxmlformats.org/drawingml/2006/main">
            <a:srgbClr val="CBD5CB"/>
          </a:solidFill>
          <a:ln xmlns:a="http://schemas.openxmlformats.org/drawingml/2006/main" w="7620">
            <a:solidFill>
              <a:srgbClr val="AEBBB8"/>
            </a:solidFill>
          </a:ln>
        </p:spPr>
      </p:sp>
      <p:sp>
        <p:nvSpPr>
          <p:cNvPr id="109" name="">
            <a:extLst xmlns:a="http://schemas.openxmlformats.org/drawingml/2006/main">
              <a:ext uri="{FF2B5EF4-FFF2-40B4-BE49-F238E27FC236}">
                <a16:creationId xmlns:a16="http://schemas.microsoft.com/office/drawing/2014/main" id="{DDE91FA6-3F73-4D99-8671-C6E9ABB6BC38}"/>
              </a:ext>
            </a:extLst>
          </p:cNvPr>
          <p:cNvSpPr>
            <a:spLocks xmlns:a="http://schemas.openxmlformats.org/drawingml/2006/main" noGrp="1"/>
          </p:cNvSpPr>
          <p:nvPr/>
        </p:nvSpPr>
        <p:spPr>
          <a:xfrm xmlns:a="http://schemas.openxmlformats.org/drawingml/2006/main">
            <a:off x="11658682" y="1737496"/>
            <a:ext cx="9443" cy="7479"/>
          </a:xfrm>
          <a:custGeom xmlns:a="http://schemas.openxmlformats.org/drawingml/2006/main">
            <a:pathLst>
              <a:path w="9443" h="7479">
                <a:moveTo>
                  <a:pt x="9443" y="6959"/>
                </a:moveTo>
                <a:lnTo>
                  <a:pt x="1320" y="7479"/>
                </a:lnTo>
                <a:lnTo>
                  <a:pt x="0" y="4245"/>
                </a:lnTo>
                <a:lnTo>
                  <a:pt x="9443" y="0"/>
                </a:lnTo>
                <a:lnTo>
                  <a:pt x="9443" y="6959"/>
                </a:lnTo>
                <a:close/>
              </a:path>
            </a:pathLst>
          </a:custGeom>
          <a:solidFill xmlns:a="http://schemas.openxmlformats.org/drawingml/2006/main">
            <a:srgbClr val="CBD5CB"/>
          </a:solidFill>
          <a:ln xmlns:a="http://schemas.openxmlformats.org/drawingml/2006/main" w="7620">
            <a:solidFill>
              <a:srgbClr val="AEBBB8"/>
            </a:solidFill>
          </a:ln>
        </p:spPr>
      </p:sp>
      <p:sp>
        <p:nvSpPr>
          <p:cNvPr id="110" name="">
            <a:extLst xmlns:a="http://schemas.openxmlformats.org/drawingml/2006/main">
              <a:ext uri="{FF2B5EF4-FFF2-40B4-BE49-F238E27FC236}">
                <a16:creationId xmlns:a16="http://schemas.microsoft.com/office/drawing/2014/main" id="{6E25FB18-574E-4C93-B34C-2A81019CABED}"/>
              </a:ext>
            </a:extLst>
          </p:cNvPr>
          <p:cNvSpPr>
            <a:spLocks xmlns:a="http://schemas.openxmlformats.org/drawingml/2006/main" noGrp="1"/>
          </p:cNvSpPr>
          <p:nvPr/>
        </p:nvSpPr>
        <p:spPr>
          <a:xfrm xmlns:a="http://schemas.openxmlformats.org/drawingml/2006/main">
            <a:off x="9001125" y="1737069"/>
            <a:ext cx="17943" cy="7386"/>
          </a:xfrm>
          <a:custGeom xmlns:a="http://schemas.openxmlformats.org/drawingml/2006/main">
            <a:pathLst>
              <a:path w="17943" h="7386">
                <a:moveTo>
                  <a:pt x="9677" y="6767"/>
                </a:moveTo>
                <a:lnTo>
                  <a:pt x="0" y="7386"/>
                </a:lnTo>
                <a:lnTo>
                  <a:pt x="0" y="427"/>
                </a:lnTo>
                <a:lnTo>
                  <a:pt x="949" y="0"/>
                </a:lnTo>
                <a:lnTo>
                  <a:pt x="7228" y="21"/>
                </a:lnTo>
                <a:lnTo>
                  <a:pt x="17943" y="2934"/>
                </a:lnTo>
                <a:lnTo>
                  <a:pt x="17309" y="4326"/>
                </a:lnTo>
                <a:lnTo>
                  <a:pt x="9677" y="6767"/>
                </a:lnTo>
                <a:close/>
              </a:path>
            </a:pathLst>
          </a:custGeom>
          <a:solidFill xmlns:a="http://schemas.openxmlformats.org/drawingml/2006/main">
            <a:srgbClr val="CBD5CB"/>
          </a:solidFill>
          <a:ln xmlns:a="http://schemas.openxmlformats.org/drawingml/2006/main" w="7620">
            <a:solidFill>
              <a:srgbClr val="AEBBB8"/>
            </a:solidFill>
          </a:ln>
        </p:spPr>
      </p:sp>
      <p:sp>
        <p:nvSpPr>
          <p:cNvPr id="111" name="">
            <a:extLst xmlns:a="http://schemas.openxmlformats.org/drawingml/2006/main">
              <a:ext uri="{FF2B5EF4-FFF2-40B4-BE49-F238E27FC236}">
                <a16:creationId xmlns:a16="http://schemas.microsoft.com/office/drawing/2014/main" id="{29404D51-8AB0-4E16-8861-F579DE1EC35C}"/>
              </a:ext>
            </a:extLst>
          </p:cNvPr>
          <p:cNvSpPr>
            <a:spLocks xmlns:a="http://schemas.openxmlformats.org/drawingml/2006/main" noGrp="1"/>
          </p:cNvSpPr>
          <p:nvPr/>
        </p:nvSpPr>
        <p:spPr>
          <a:xfrm xmlns:a="http://schemas.openxmlformats.org/drawingml/2006/main">
            <a:off x="9089207" y="1733374"/>
            <a:ext cx="988127" cy="1280647"/>
          </a:xfrm>
          <a:custGeom xmlns:a="http://schemas.openxmlformats.org/drawingml/2006/main">
            <a:pathLst>
              <a:path w="988127" h="1280647">
                <a:moveTo>
                  <a:pt x="574615" y="24669"/>
                </a:moveTo>
                <a:lnTo>
                  <a:pt x="574583" y="35080"/>
                </a:lnTo>
                <a:lnTo>
                  <a:pt x="584483" y="27102"/>
                </a:lnTo>
                <a:lnTo>
                  <a:pt x="593340" y="33655"/>
                </a:lnTo>
                <a:lnTo>
                  <a:pt x="591133" y="41206"/>
                </a:lnTo>
                <a:lnTo>
                  <a:pt x="598300" y="48076"/>
                </a:lnTo>
                <a:lnTo>
                  <a:pt x="606034" y="40717"/>
                </a:lnTo>
                <a:lnTo>
                  <a:pt x="611438" y="31930"/>
                </a:lnTo>
                <a:lnTo>
                  <a:pt x="611844" y="20755"/>
                </a:lnTo>
                <a:lnTo>
                  <a:pt x="622372" y="21535"/>
                </a:lnTo>
                <a:lnTo>
                  <a:pt x="633323" y="23033"/>
                </a:lnTo>
                <a:lnTo>
                  <a:pt x="643266" y="28085"/>
                </a:lnTo>
                <a:lnTo>
                  <a:pt x="643712" y="33140"/>
                </a:lnTo>
                <a:lnTo>
                  <a:pt x="638200" y="38569"/>
                </a:lnTo>
                <a:lnTo>
                  <a:pt x="643423" y="44018"/>
                </a:lnTo>
                <a:lnTo>
                  <a:pt x="642480" y="48971"/>
                </a:lnTo>
                <a:lnTo>
                  <a:pt x="627975" y="56090"/>
                </a:lnTo>
                <a:lnTo>
                  <a:pt x="617670" y="57662"/>
                </a:lnTo>
                <a:lnTo>
                  <a:pt x="610010" y="54597"/>
                </a:lnTo>
                <a:lnTo>
                  <a:pt x="607801" y="59709"/>
                </a:lnTo>
                <a:lnTo>
                  <a:pt x="600661" y="68294"/>
                </a:lnTo>
                <a:lnTo>
                  <a:pt x="598499" y="72747"/>
                </a:lnTo>
                <a:lnTo>
                  <a:pt x="589908" y="79636"/>
                </a:lnTo>
                <a:lnTo>
                  <a:pt x="579302" y="80312"/>
                </a:lnTo>
                <a:lnTo>
                  <a:pt x="573453" y="84613"/>
                </a:lnTo>
                <a:lnTo>
                  <a:pt x="572964" y="91231"/>
                </a:lnTo>
                <a:lnTo>
                  <a:pt x="564345" y="92506"/>
                </a:lnTo>
                <a:lnTo>
                  <a:pt x="555280" y="100758"/>
                </a:lnTo>
                <a:lnTo>
                  <a:pt x="547246" y="112223"/>
                </a:lnTo>
                <a:lnTo>
                  <a:pt x="544373" y="120250"/>
                </a:lnTo>
                <a:lnTo>
                  <a:pt x="543964" y="132075"/>
                </a:lnTo>
                <a:lnTo>
                  <a:pt x="554850" y="133773"/>
                </a:lnTo>
                <a:lnTo>
                  <a:pt x="558187" y="143308"/>
                </a:lnTo>
                <a:lnTo>
                  <a:pt x="561652" y="151032"/>
                </a:lnTo>
                <a:lnTo>
                  <a:pt x="572018" y="149020"/>
                </a:lnTo>
                <a:lnTo>
                  <a:pt x="585784" y="153429"/>
                </a:lnTo>
                <a:lnTo>
                  <a:pt x="593190" y="157298"/>
                </a:lnTo>
                <a:lnTo>
                  <a:pt x="598492" y="162110"/>
                </a:lnTo>
                <a:lnTo>
                  <a:pt x="607774" y="164912"/>
                </a:lnTo>
                <a:lnTo>
                  <a:pt x="615623" y="169201"/>
                </a:lnTo>
                <a:lnTo>
                  <a:pt x="627856" y="169789"/>
                </a:lnTo>
                <a:lnTo>
                  <a:pt x="635914" y="170772"/>
                </a:lnTo>
                <a:lnTo>
                  <a:pt x="634703" y="179590"/>
                </a:lnTo>
                <a:lnTo>
                  <a:pt x="637009" y="189825"/>
                </a:lnTo>
                <a:lnTo>
                  <a:pt x="642375" y="201220"/>
                </a:lnTo>
                <a:lnTo>
                  <a:pt x="653397" y="210887"/>
                </a:lnTo>
                <a:lnTo>
                  <a:pt x="659101" y="207574"/>
                </a:lnTo>
                <a:lnTo>
                  <a:pt x="663109" y="197105"/>
                </a:lnTo>
                <a:lnTo>
                  <a:pt x="659240" y="181024"/>
                </a:lnTo>
                <a:lnTo>
                  <a:pt x="654014" y="175666"/>
                </a:lnTo>
                <a:lnTo>
                  <a:pt x="665874" y="170893"/>
                </a:lnTo>
                <a:lnTo>
                  <a:pt x="674269" y="163755"/>
                </a:lnTo>
                <a:lnTo>
                  <a:pt x="678374" y="156660"/>
                </a:lnTo>
                <a:lnTo>
                  <a:pt x="677769" y="149855"/>
                </a:lnTo>
                <a:lnTo>
                  <a:pt x="672738" y="141206"/>
                </a:lnTo>
                <a:lnTo>
                  <a:pt x="663739" y="133544"/>
                </a:lnTo>
                <a:lnTo>
                  <a:pt x="672483" y="122873"/>
                </a:lnTo>
                <a:lnTo>
                  <a:pt x="669252" y="113656"/>
                </a:lnTo>
                <a:lnTo>
                  <a:pt x="666777" y="97754"/>
                </a:lnTo>
                <a:lnTo>
                  <a:pt x="671935" y="95404"/>
                </a:lnTo>
                <a:lnTo>
                  <a:pt x="684636" y="98174"/>
                </a:lnTo>
                <a:lnTo>
                  <a:pt x="692251" y="99165"/>
                </a:lnTo>
                <a:lnTo>
                  <a:pt x="698388" y="96489"/>
                </a:lnTo>
                <a:lnTo>
                  <a:pt x="705288" y="99939"/>
                </a:lnTo>
                <a:lnTo>
                  <a:pt x="714411" y="105842"/>
                </a:lnTo>
                <a:lnTo>
                  <a:pt x="716658" y="109795"/>
                </a:lnTo>
                <a:lnTo>
                  <a:pt x="729870" y="110565"/>
                </a:lnTo>
                <a:lnTo>
                  <a:pt x="729648" y="119120"/>
                </a:lnTo>
                <a:lnTo>
                  <a:pt x="732111" y="131990"/>
                </a:lnTo>
                <a:lnTo>
                  <a:pt x="738877" y="133580"/>
                </a:lnTo>
                <a:lnTo>
                  <a:pt x="744246" y="139577"/>
                </a:lnTo>
                <a:lnTo>
                  <a:pt x="754974" y="133925"/>
                </a:lnTo>
                <a:lnTo>
                  <a:pt x="762060" y="122689"/>
                </a:lnTo>
                <a:lnTo>
                  <a:pt x="766962" y="117955"/>
                </a:lnTo>
                <a:lnTo>
                  <a:pt x="772732" y="127047"/>
                </a:lnTo>
                <a:lnTo>
                  <a:pt x="782380" y="140035"/>
                </a:lnTo>
                <a:lnTo>
                  <a:pt x="790573" y="152249"/>
                </a:lnTo>
                <a:lnTo>
                  <a:pt x="787594" y="158644"/>
                </a:lnTo>
                <a:lnTo>
                  <a:pt x="797448" y="164386"/>
                </a:lnTo>
                <a:lnTo>
                  <a:pt x="804107" y="170204"/>
                </a:lnTo>
                <a:lnTo>
                  <a:pt x="815920" y="172837"/>
                </a:lnTo>
                <a:lnTo>
                  <a:pt x="820675" y="176085"/>
                </a:lnTo>
                <a:lnTo>
                  <a:pt x="823611" y="184702"/>
                </a:lnTo>
                <a:lnTo>
                  <a:pt x="829381" y="186053"/>
                </a:lnTo>
                <a:lnTo>
                  <a:pt x="832357" y="189892"/>
                </a:lnTo>
                <a:lnTo>
                  <a:pt x="832898" y="201334"/>
                </a:lnTo>
                <a:lnTo>
                  <a:pt x="827520" y="205163"/>
                </a:lnTo>
                <a:lnTo>
                  <a:pt x="822203" y="208737"/>
                </a:lnTo>
                <a:lnTo>
                  <a:pt x="809995" y="212356"/>
                </a:lnTo>
                <a:lnTo>
                  <a:pt x="800673" y="220719"/>
                </a:lnTo>
                <a:lnTo>
                  <a:pt x="788150" y="222372"/>
                </a:lnTo>
                <a:lnTo>
                  <a:pt x="772304" y="220228"/>
                </a:lnTo>
                <a:lnTo>
                  <a:pt x="761185" y="220155"/>
                </a:lnTo>
                <a:lnTo>
                  <a:pt x="753513" y="220862"/>
                </a:lnTo>
                <a:lnTo>
                  <a:pt x="747309" y="228166"/>
                </a:lnTo>
                <a:lnTo>
                  <a:pt x="737865" y="232677"/>
                </a:lnTo>
                <a:lnTo>
                  <a:pt x="727179" y="246153"/>
                </a:lnTo>
                <a:lnTo>
                  <a:pt x="718653" y="255553"/>
                </a:lnTo>
                <a:lnTo>
                  <a:pt x="724945" y="253879"/>
                </a:lnTo>
                <a:lnTo>
                  <a:pt x="736836" y="240500"/>
                </a:lnTo>
                <a:lnTo>
                  <a:pt x="752376" y="232018"/>
                </a:lnTo>
                <a:lnTo>
                  <a:pt x="763460" y="231002"/>
                </a:lnTo>
                <a:lnTo>
                  <a:pt x="770018" y="235996"/>
                </a:lnTo>
                <a:lnTo>
                  <a:pt x="763021" y="242834"/>
                </a:lnTo>
                <a:lnTo>
                  <a:pt x="765369" y="253808"/>
                </a:lnTo>
                <a:lnTo>
                  <a:pt x="767788" y="261491"/>
                </a:lnTo>
                <a:lnTo>
                  <a:pt x="777410" y="266576"/>
                </a:lnTo>
                <a:lnTo>
                  <a:pt x="789653" y="265102"/>
                </a:lnTo>
                <a:lnTo>
                  <a:pt x="797080" y="253657"/>
                </a:lnTo>
                <a:lnTo>
                  <a:pt x="797595" y="261041"/>
                </a:lnTo>
                <a:lnTo>
                  <a:pt x="802379" y="264729"/>
                </a:lnTo>
                <a:lnTo>
                  <a:pt x="793215" y="271400"/>
                </a:lnTo>
                <a:lnTo>
                  <a:pt x="776807" y="277459"/>
                </a:lnTo>
                <a:lnTo>
                  <a:pt x="769458" y="281580"/>
                </a:lnTo>
                <a:lnTo>
                  <a:pt x="761180" y="288913"/>
                </a:lnTo>
                <a:lnTo>
                  <a:pt x="755554" y="288166"/>
                </a:lnTo>
                <a:lnTo>
                  <a:pt x="755271" y="279548"/>
                </a:lnTo>
                <a:lnTo>
                  <a:pt x="768133" y="271127"/>
                </a:lnTo>
                <a:lnTo>
                  <a:pt x="756276" y="271462"/>
                </a:lnTo>
                <a:lnTo>
                  <a:pt x="748042" y="272701"/>
                </a:lnTo>
                <a:lnTo>
                  <a:pt x="749322" y="276039"/>
                </a:lnTo>
                <a:lnTo>
                  <a:pt x="741411" y="280971"/>
                </a:lnTo>
                <a:lnTo>
                  <a:pt x="733799" y="284486"/>
                </a:lnTo>
                <a:lnTo>
                  <a:pt x="725975" y="287500"/>
                </a:lnTo>
                <a:lnTo>
                  <a:pt x="721723" y="294159"/>
                </a:lnTo>
                <a:lnTo>
                  <a:pt x="720798" y="295837"/>
                </a:lnTo>
                <a:lnTo>
                  <a:pt x="720723" y="301235"/>
                </a:lnTo>
                <a:lnTo>
                  <a:pt x="723168" y="306631"/>
                </a:lnTo>
                <a:lnTo>
                  <a:pt x="726242" y="306886"/>
                </a:lnTo>
                <a:lnTo>
                  <a:pt x="725465" y="303170"/>
                </a:lnTo>
                <a:lnTo>
                  <a:pt x="727688" y="305432"/>
                </a:lnTo>
                <a:lnTo>
                  <a:pt x="727094" y="308342"/>
                </a:lnTo>
                <a:lnTo>
                  <a:pt x="722094" y="309992"/>
                </a:lnTo>
                <a:lnTo>
                  <a:pt x="718536" y="309794"/>
                </a:lnTo>
                <a:lnTo>
                  <a:pt x="713056" y="311570"/>
                </a:lnTo>
                <a:lnTo>
                  <a:pt x="709833" y="312079"/>
                </a:lnTo>
                <a:lnTo>
                  <a:pt x="705526" y="312582"/>
                </a:lnTo>
                <a:lnTo>
                  <a:pt x="699350" y="315531"/>
                </a:lnTo>
                <a:lnTo>
                  <a:pt x="710231" y="313612"/>
                </a:lnTo>
                <a:lnTo>
                  <a:pt x="712426" y="315541"/>
                </a:lnTo>
                <a:lnTo>
                  <a:pt x="702055" y="318595"/>
                </a:lnTo>
                <a:lnTo>
                  <a:pt x="697335" y="318616"/>
                </a:lnTo>
                <a:lnTo>
                  <a:pt x="697555" y="317368"/>
                </a:lnTo>
                <a:lnTo>
                  <a:pt x="695300" y="320190"/>
                </a:lnTo>
                <a:lnTo>
                  <a:pt x="697480" y="320656"/>
                </a:lnTo>
                <a:lnTo>
                  <a:pt x="695880" y="327971"/>
                </a:lnTo>
                <a:lnTo>
                  <a:pt x="690490" y="335809"/>
                </a:lnTo>
                <a:lnTo>
                  <a:pt x="689939" y="333192"/>
                </a:lnTo>
                <a:lnTo>
                  <a:pt x="688312" y="332663"/>
                </a:lnTo>
                <a:lnTo>
                  <a:pt x="685881" y="330117"/>
                </a:lnTo>
                <a:lnTo>
                  <a:pt x="687423" y="335599"/>
                </a:lnTo>
                <a:lnTo>
                  <a:pt x="689175" y="337419"/>
                </a:lnTo>
                <a:lnTo>
                  <a:pt x="689373" y="341260"/>
                </a:lnTo>
                <a:lnTo>
                  <a:pt x="686998" y="345217"/>
                </a:lnTo>
                <a:lnTo>
                  <a:pt x="682828" y="353348"/>
                </a:lnTo>
                <a:lnTo>
                  <a:pt x="682154" y="352943"/>
                </a:lnTo>
                <a:lnTo>
                  <a:pt x="684445" y="346015"/>
                </a:lnTo>
                <a:lnTo>
                  <a:pt x="680661" y="342124"/>
                </a:lnTo>
                <a:lnTo>
                  <a:pt x="679792" y="333665"/>
                </a:lnTo>
                <a:lnTo>
                  <a:pt x="678364" y="338067"/>
                </a:lnTo>
                <a:lnTo>
                  <a:pt x="679946" y="344526"/>
                </a:lnTo>
                <a:lnTo>
                  <a:pt x="675273" y="343003"/>
                </a:lnTo>
                <a:lnTo>
                  <a:pt x="680151" y="346209"/>
                </a:lnTo>
                <a:lnTo>
                  <a:pt x="680468" y="355898"/>
                </a:lnTo>
                <a:lnTo>
                  <a:pt x="682594" y="356603"/>
                </a:lnTo>
                <a:lnTo>
                  <a:pt x="683363" y="360125"/>
                </a:lnTo>
                <a:lnTo>
                  <a:pt x="684404" y="370313"/>
                </a:lnTo>
                <a:lnTo>
                  <a:pt x="679695" y="377871"/>
                </a:lnTo>
                <a:lnTo>
                  <a:pt x="672031" y="380888"/>
                </a:lnTo>
                <a:lnTo>
                  <a:pt x="667162" y="386861"/>
                </a:lnTo>
                <a:lnTo>
                  <a:pt x="663462" y="387514"/>
                </a:lnTo>
                <a:lnTo>
                  <a:pt x="659711" y="391254"/>
                </a:lnTo>
                <a:lnTo>
                  <a:pt x="658653" y="394670"/>
                </a:lnTo>
                <a:lnTo>
                  <a:pt x="650520" y="401281"/>
                </a:lnTo>
                <a:lnTo>
                  <a:pt x="646344" y="406127"/>
                </a:lnTo>
                <a:lnTo>
                  <a:pt x="642852" y="412163"/>
                </a:lnTo>
                <a:lnTo>
                  <a:pt x="641710" y="419396"/>
                </a:lnTo>
                <a:lnTo>
                  <a:pt x="643019" y="426468"/>
                </a:lnTo>
                <a:lnTo>
                  <a:pt x="645492" y="435178"/>
                </a:lnTo>
                <a:lnTo>
                  <a:pt x="648784" y="442387"/>
                </a:lnTo>
                <a:lnTo>
                  <a:pt x="648825" y="446785"/>
                </a:lnTo>
                <a:lnTo>
                  <a:pt x="652333" y="458596"/>
                </a:lnTo>
                <a:lnTo>
                  <a:pt x="652100" y="465463"/>
                </a:lnTo>
                <a:lnTo>
                  <a:pt x="651778" y="469422"/>
                </a:lnTo>
                <a:lnTo>
                  <a:pt x="649929" y="475639"/>
                </a:lnTo>
                <a:lnTo>
                  <a:pt x="647714" y="476924"/>
                </a:lnTo>
                <a:lnTo>
                  <a:pt x="644068" y="475690"/>
                </a:lnTo>
                <a:lnTo>
                  <a:pt x="642899" y="471222"/>
                </a:lnTo>
                <a:lnTo>
                  <a:pt x="640083" y="468880"/>
                </a:lnTo>
                <a:lnTo>
                  <a:pt x="636157" y="460124"/>
                </a:lnTo>
                <a:lnTo>
                  <a:pt x="632712" y="452334"/>
                </a:lnTo>
                <a:lnTo>
                  <a:pt x="631599" y="448351"/>
                </a:lnTo>
                <a:lnTo>
                  <a:pt x="633120" y="441593"/>
                </a:lnTo>
                <a:lnTo>
                  <a:pt x="631045" y="435993"/>
                </a:lnTo>
                <a:lnTo>
                  <a:pt x="625270" y="427474"/>
                </a:lnTo>
                <a:lnTo>
                  <a:pt x="622378" y="425913"/>
                </a:lnTo>
                <a:lnTo>
                  <a:pt x="614904" y="430533"/>
                </a:lnTo>
                <a:lnTo>
                  <a:pt x="613578" y="430026"/>
                </a:lnTo>
                <a:lnTo>
                  <a:pt x="609983" y="425275"/>
                </a:lnTo>
                <a:lnTo>
                  <a:pt x="605338" y="422756"/>
                </a:lnTo>
                <a:lnTo>
                  <a:pt x="596965" y="424035"/>
                </a:lnTo>
                <a:lnTo>
                  <a:pt x="590390" y="422911"/>
                </a:lnTo>
                <a:lnTo>
                  <a:pt x="584740" y="423611"/>
                </a:lnTo>
                <a:lnTo>
                  <a:pt x="581595" y="425035"/>
                </a:lnTo>
                <a:lnTo>
                  <a:pt x="583012" y="427906"/>
                </a:lnTo>
                <a:lnTo>
                  <a:pt x="582891" y="432036"/>
                </a:lnTo>
                <a:lnTo>
                  <a:pt x="584465" y="434048"/>
                </a:lnTo>
                <a:lnTo>
                  <a:pt x="583053" y="435385"/>
                </a:lnTo>
                <a:lnTo>
                  <a:pt x="580303" y="433885"/>
                </a:lnTo>
                <a:lnTo>
                  <a:pt x="577523" y="435815"/>
                </a:lnTo>
                <a:lnTo>
                  <a:pt x="572148" y="435498"/>
                </a:lnTo>
                <a:lnTo>
                  <a:pt x="566617" y="430117"/>
                </a:lnTo>
                <a:lnTo>
                  <a:pt x="560154" y="431388"/>
                </a:lnTo>
                <a:lnTo>
                  <a:pt x="554766" y="429030"/>
                </a:lnTo>
                <a:lnTo>
                  <a:pt x="550158" y="429745"/>
                </a:lnTo>
                <a:lnTo>
                  <a:pt x="543923" y="432123"/>
                </a:lnTo>
                <a:lnTo>
                  <a:pt x="537180" y="439672"/>
                </a:lnTo>
                <a:lnTo>
                  <a:pt x="529818" y="444063"/>
                </a:lnTo>
                <a:lnTo>
                  <a:pt x="525773" y="448924"/>
                </a:lnTo>
                <a:lnTo>
                  <a:pt x="524069" y="453505"/>
                </a:lnTo>
                <a:lnTo>
                  <a:pt x="523995" y="460531"/>
                </a:lnTo>
                <a:lnTo>
                  <a:pt x="524365" y="465418"/>
                </a:lnTo>
                <a:lnTo>
                  <a:pt x="525771" y="468886"/>
                </a:lnTo>
                <a:lnTo>
                  <a:pt x="525783" y="468902"/>
                </a:lnTo>
                <a:lnTo>
                  <a:pt x="525760" y="468923"/>
                </a:lnTo>
                <a:lnTo>
                  <a:pt x="522898" y="477820"/>
                </a:lnTo>
                <a:lnTo>
                  <a:pt x="521603" y="485149"/>
                </a:lnTo>
                <a:lnTo>
                  <a:pt x="521061" y="498789"/>
                </a:lnTo>
                <a:lnTo>
                  <a:pt x="520347" y="503762"/>
                </a:lnTo>
                <a:lnTo>
                  <a:pt x="521632" y="509317"/>
                </a:lnTo>
                <a:lnTo>
                  <a:pt x="523928" y="514281"/>
                </a:lnTo>
                <a:lnTo>
                  <a:pt x="525408" y="522178"/>
                </a:lnTo>
                <a:lnTo>
                  <a:pt x="530325" y="529759"/>
                </a:lnTo>
                <a:lnTo>
                  <a:pt x="532054" y="535568"/>
                </a:lnTo>
                <a:lnTo>
                  <a:pt x="534953" y="540581"/>
                </a:lnTo>
                <a:lnTo>
                  <a:pt x="542820" y="543283"/>
                </a:lnTo>
                <a:lnTo>
                  <a:pt x="545881" y="547544"/>
                </a:lnTo>
                <a:lnTo>
                  <a:pt x="552379" y="544697"/>
                </a:lnTo>
                <a:lnTo>
                  <a:pt x="558028" y="543668"/>
                </a:lnTo>
                <a:lnTo>
                  <a:pt x="563575" y="541837"/>
                </a:lnTo>
                <a:lnTo>
                  <a:pt x="568238" y="540092"/>
                </a:lnTo>
                <a:lnTo>
                  <a:pt x="572951" y="535938"/>
                </a:lnTo>
                <a:lnTo>
                  <a:pt x="574716" y="529998"/>
                </a:lnTo>
                <a:lnTo>
                  <a:pt x="575324" y="521445"/>
                </a:lnTo>
                <a:lnTo>
                  <a:pt x="576604" y="518468"/>
                </a:lnTo>
                <a:lnTo>
                  <a:pt x="581622" y="515802"/>
                </a:lnTo>
                <a:lnTo>
                  <a:pt x="589456" y="513440"/>
                </a:lnTo>
                <a:lnTo>
                  <a:pt x="596016" y="513794"/>
                </a:lnTo>
                <a:lnTo>
                  <a:pt x="600509" y="512933"/>
                </a:lnTo>
                <a:lnTo>
                  <a:pt x="602286" y="515092"/>
                </a:lnTo>
                <a:lnTo>
                  <a:pt x="602035" y="519995"/>
                </a:lnTo>
                <a:lnTo>
                  <a:pt x="598054" y="526047"/>
                </a:lnTo>
                <a:lnTo>
                  <a:pt x="596293" y="532248"/>
                </a:lnTo>
                <a:lnTo>
                  <a:pt x="597658" y="534020"/>
                </a:lnTo>
                <a:lnTo>
                  <a:pt x="596549" y="538422"/>
                </a:lnTo>
                <a:lnTo>
                  <a:pt x="594691" y="546367"/>
                </a:lnTo>
                <a:lnTo>
                  <a:pt x="592814" y="543751"/>
                </a:lnTo>
                <a:lnTo>
                  <a:pt x="591263" y="543920"/>
                </a:lnTo>
                <a:lnTo>
                  <a:pt x="591290" y="545416"/>
                </a:lnTo>
                <a:lnTo>
                  <a:pt x="592694" y="545462"/>
                </a:lnTo>
                <a:lnTo>
                  <a:pt x="592571" y="548231"/>
                </a:lnTo>
                <a:lnTo>
                  <a:pt x="591372" y="552634"/>
                </a:lnTo>
                <a:lnTo>
                  <a:pt x="592019" y="554210"/>
                </a:lnTo>
                <a:lnTo>
                  <a:pt x="591243" y="557853"/>
                </a:lnTo>
                <a:lnTo>
                  <a:pt x="591711" y="558827"/>
                </a:lnTo>
                <a:lnTo>
                  <a:pt x="590852" y="563971"/>
                </a:lnTo>
                <a:lnTo>
                  <a:pt x="589397" y="566673"/>
                </a:lnTo>
                <a:lnTo>
                  <a:pt x="588059" y="566997"/>
                </a:lnTo>
                <a:lnTo>
                  <a:pt x="586591" y="570524"/>
                </a:lnTo>
                <a:lnTo>
                  <a:pt x="589006" y="572365"/>
                </a:lnTo>
                <a:lnTo>
                  <a:pt x="589645" y="570847"/>
                </a:lnTo>
                <a:lnTo>
                  <a:pt x="591818" y="572149"/>
                </a:lnTo>
                <a:lnTo>
                  <a:pt x="592588" y="572546"/>
                </a:lnTo>
                <a:lnTo>
                  <a:pt x="594213" y="570756"/>
                </a:lnTo>
                <a:lnTo>
                  <a:pt x="596333" y="570609"/>
                </a:lnTo>
                <a:lnTo>
                  <a:pt x="597020" y="571440"/>
                </a:lnTo>
                <a:lnTo>
                  <a:pt x="598170" y="570935"/>
                </a:lnTo>
                <a:lnTo>
                  <a:pt x="601611" y="571854"/>
                </a:lnTo>
                <a:lnTo>
                  <a:pt x="605035" y="571587"/>
                </a:lnTo>
                <a:lnTo>
                  <a:pt x="607419" y="570461"/>
                </a:lnTo>
                <a:lnTo>
                  <a:pt x="608288" y="569321"/>
                </a:lnTo>
                <a:lnTo>
                  <a:pt x="610648" y="569848"/>
                </a:lnTo>
                <a:lnTo>
                  <a:pt x="612421" y="570540"/>
                </a:lnTo>
                <a:lnTo>
                  <a:pt x="614359" y="570300"/>
                </a:lnTo>
                <a:lnTo>
                  <a:pt x="615831" y="569418"/>
                </a:lnTo>
                <a:lnTo>
                  <a:pt x="619214" y="570829"/>
                </a:lnTo>
                <a:lnTo>
                  <a:pt x="620390" y="571056"/>
                </a:lnTo>
                <a:lnTo>
                  <a:pt x="622652" y="572957"/>
                </a:lnTo>
                <a:lnTo>
                  <a:pt x="624793" y="575240"/>
                </a:lnTo>
                <a:lnTo>
                  <a:pt x="627486" y="576800"/>
                </a:lnTo>
                <a:lnTo>
                  <a:pt x="629436" y="579600"/>
                </a:lnTo>
                <a:lnTo>
                  <a:pt x="628799" y="580578"/>
                </a:lnTo>
                <a:lnTo>
                  <a:pt x="628421" y="582850"/>
                </a:lnTo>
                <a:lnTo>
                  <a:pt x="629177" y="586576"/>
                </a:lnTo>
                <a:lnTo>
                  <a:pt x="627471" y="590045"/>
                </a:lnTo>
                <a:lnTo>
                  <a:pt x="626676" y="594142"/>
                </a:lnTo>
                <a:lnTo>
                  <a:pt x="626436" y="598628"/>
                </a:lnTo>
                <a:lnTo>
                  <a:pt x="626834" y="601253"/>
                </a:lnTo>
                <a:lnTo>
                  <a:pt x="627020" y="605837"/>
                </a:lnTo>
                <a:lnTo>
                  <a:pt x="625888" y="606836"/>
                </a:lnTo>
                <a:lnTo>
                  <a:pt x="625196" y="611192"/>
                </a:lnTo>
                <a:lnTo>
                  <a:pt x="625705" y="613881"/>
                </a:lnTo>
                <a:lnTo>
                  <a:pt x="624190" y="616485"/>
                </a:lnTo>
                <a:lnTo>
                  <a:pt x="624534" y="619236"/>
                </a:lnTo>
                <a:lnTo>
                  <a:pt x="625670" y="620908"/>
                </a:lnTo>
                <a:lnTo>
                  <a:pt x="627547" y="626441"/>
                </a:lnTo>
                <a:lnTo>
                  <a:pt x="630411" y="630538"/>
                </a:lnTo>
                <a:lnTo>
                  <a:pt x="633889" y="634884"/>
                </a:lnTo>
                <a:lnTo>
                  <a:pt x="636549" y="638537"/>
                </a:lnTo>
                <a:lnTo>
                  <a:pt x="636397" y="640693"/>
                </a:lnTo>
                <a:lnTo>
                  <a:pt x="639353" y="641152"/>
                </a:lnTo>
                <a:lnTo>
                  <a:pt x="640053" y="640323"/>
                </a:lnTo>
                <a:lnTo>
                  <a:pt x="642090" y="642825"/>
                </a:lnTo>
                <a:lnTo>
                  <a:pt x="645734" y="642090"/>
                </a:lnTo>
                <a:lnTo>
                  <a:pt x="648885" y="639519"/>
                </a:lnTo>
                <a:lnTo>
                  <a:pt x="653384" y="637466"/>
                </a:lnTo>
                <a:lnTo>
                  <a:pt x="655913" y="634422"/>
                </a:lnTo>
                <a:lnTo>
                  <a:pt x="660003" y="635020"/>
                </a:lnTo>
                <a:lnTo>
                  <a:pt x="659727" y="636020"/>
                </a:lnTo>
                <a:lnTo>
                  <a:pt x="663857" y="636369"/>
                </a:lnTo>
                <a:lnTo>
                  <a:pt x="667154" y="638128"/>
                </a:lnTo>
                <a:lnTo>
                  <a:pt x="669572" y="641190"/>
                </a:lnTo>
                <a:lnTo>
                  <a:pt x="672360" y="644005"/>
                </a:lnTo>
                <a:lnTo>
                  <a:pt x="676187" y="644329"/>
                </a:lnTo>
                <a:lnTo>
                  <a:pt x="681746" y="637219"/>
                </a:lnTo>
                <a:lnTo>
                  <a:pt x="684796" y="636136"/>
                </a:lnTo>
                <a:lnTo>
                  <a:pt x="684869" y="632768"/>
                </a:lnTo>
                <a:lnTo>
                  <a:pt x="686234" y="624164"/>
                </a:lnTo>
                <a:lnTo>
                  <a:pt x="690483" y="619440"/>
                </a:lnTo>
                <a:lnTo>
                  <a:pt x="695152" y="619246"/>
                </a:lnTo>
                <a:lnTo>
                  <a:pt x="695741" y="617125"/>
                </a:lnTo>
                <a:lnTo>
                  <a:pt x="701538" y="617974"/>
                </a:lnTo>
                <a:lnTo>
                  <a:pt x="707367" y="612832"/>
                </a:lnTo>
                <a:lnTo>
                  <a:pt x="710254" y="610555"/>
                </a:lnTo>
                <a:lnTo>
                  <a:pt x="713840" y="605651"/>
                </a:lnTo>
                <a:lnTo>
                  <a:pt x="716465" y="606275"/>
                </a:lnTo>
                <a:lnTo>
                  <a:pt x="718409" y="608952"/>
                </a:lnTo>
                <a:lnTo>
                  <a:pt x="716970" y="612382"/>
                </a:lnTo>
                <a:lnTo>
                  <a:pt x="716760" y="614787"/>
                </a:lnTo>
                <a:lnTo>
                  <a:pt x="712411" y="615976"/>
                </a:lnTo>
                <a:lnTo>
                  <a:pt x="714828" y="620597"/>
                </a:lnTo>
                <a:lnTo>
                  <a:pt x="714737" y="625922"/>
                </a:lnTo>
                <a:lnTo>
                  <a:pt x="711469" y="631835"/>
                </a:lnTo>
                <a:lnTo>
                  <a:pt x="714273" y="639913"/>
                </a:lnTo>
                <a:lnTo>
                  <a:pt x="717467" y="639251"/>
                </a:lnTo>
                <a:lnTo>
                  <a:pt x="719131" y="631892"/>
                </a:lnTo>
                <a:lnTo>
                  <a:pt x="716833" y="628310"/>
                </a:lnTo>
                <a:lnTo>
                  <a:pt x="716459" y="620600"/>
                </a:lnTo>
                <a:lnTo>
                  <a:pt x="725685" y="616463"/>
                </a:lnTo>
                <a:lnTo>
                  <a:pt x="724658" y="611663"/>
                </a:lnTo>
                <a:lnTo>
                  <a:pt x="727256" y="608452"/>
                </a:lnTo>
                <a:lnTo>
                  <a:pt x="729915" y="615605"/>
                </a:lnTo>
                <a:lnTo>
                  <a:pt x="735110" y="615770"/>
                </a:lnTo>
                <a:lnTo>
                  <a:pt x="739924" y="621450"/>
                </a:lnTo>
                <a:lnTo>
                  <a:pt x="740214" y="624820"/>
                </a:lnTo>
                <a:lnTo>
                  <a:pt x="746866" y="624910"/>
                </a:lnTo>
                <a:lnTo>
                  <a:pt x="754781" y="623863"/>
                </a:lnTo>
                <a:lnTo>
                  <a:pt x="759023" y="628422"/>
                </a:lnTo>
                <a:lnTo>
                  <a:pt x="764689" y="629681"/>
                </a:lnTo>
                <a:lnTo>
                  <a:pt x="768845" y="626500"/>
                </a:lnTo>
                <a:lnTo>
                  <a:pt x="768929" y="623936"/>
                </a:lnTo>
                <a:lnTo>
                  <a:pt x="778106" y="623323"/>
                </a:lnTo>
                <a:lnTo>
                  <a:pt x="786984" y="623181"/>
                </a:lnTo>
                <a:lnTo>
                  <a:pt x="780693" y="626189"/>
                </a:lnTo>
                <a:lnTo>
                  <a:pt x="783224" y="630994"/>
                </a:lnTo>
                <a:lnTo>
                  <a:pt x="789149" y="631760"/>
                </a:lnTo>
                <a:lnTo>
                  <a:pt x="794766" y="636768"/>
                </a:lnTo>
                <a:lnTo>
                  <a:pt x="795946" y="644923"/>
                </a:lnTo>
                <a:lnTo>
                  <a:pt x="799807" y="644693"/>
                </a:lnTo>
                <a:lnTo>
                  <a:pt x="802709" y="647094"/>
                </a:lnTo>
                <a:lnTo>
                  <a:pt x="807573" y="650838"/>
                </a:lnTo>
                <a:lnTo>
                  <a:pt x="812158" y="657473"/>
                </a:lnTo>
                <a:lnTo>
                  <a:pt x="812365" y="662715"/>
                </a:lnTo>
                <a:lnTo>
                  <a:pt x="815156" y="662957"/>
                </a:lnTo>
                <a:lnTo>
                  <a:pt x="819127" y="667924"/>
                </a:lnTo>
                <a:lnTo>
                  <a:pt x="822051" y="671469"/>
                </a:lnTo>
                <a:lnTo>
                  <a:pt x="830928" y="673508"/>
                </a:lnTo>
                <a:lnTo>
                  <a:pt x="831724" y="671673"/>
                </a:lnTo>
                <a:lnTo>
                  <a:pt x="837714" y="670938"/>
                </a:lnTo>
                <a:lnTo>
                  <a:pt x="845680" y="673674"/>
                </a:lnTo>
                <a:lnTo>
                  <a:pt x="848195" y="674795"/>
                </a:lnTo>
                <a:lnTo>
                  <a:pt x="853650" y="677204"/>
                </a:lnTo>
                <a:lnTo>
                  <a:pt x="861494" y="685797"/>
                </a:lnTo>
                <a:lnTo>
                  <a:pt x="862720" y="689968"/>
                </a:lnTo>
                <a:lnTo>
                  <a:pt x="865244" y="689487"/>
                </a:lnTo>
                <a:lnTo>
                  <a:pt x="867077" y="695118"/>
                </a:lnTo>
                <a:lnTo>
                  <a:pt x="871232" y="712926"/>
                </a:lnTo>
                <a:lnTo>
                  <a:pt x="875194" y="714606"/>
                </a:lnTo>
                <a:lnTo>
                  <a:pt x="875394" y="721633"/>
                </a:lnTo>
                <a:lnTo>
                  <a:pt x="869821" y="730015"/>
                </a:lnTo>
                <a:lnTo>
                  <a:pt x="872126" y="733085"/>
                </a:lnTo>
                <a:lnTo>
                  <a:pt x="885222" y="734684"/>
                </a:lnTo>
                <a:lnTo>
                  <a:pt x="885489" y="744890"/>
                </a:lnTo>
                <a:lnTo>
                  <a:pt x="891116" y="738209"/>
                </a:lnTo>
                <a:lnTo>
                  <a:pt x="900438" y="741868"/>
                </a:lnTo>
                <a:lnTo>
                  <a:pt x="912742" y="748086"/>
                </a:lnTo>
                <a:lnTo>
                  <a:pt x="916358" y="754053"/>
                </a:lnTo>
                <a:lnTo>
                  <a:pt x="915143" y="759689"/>
                </a:lnTo>
                <a:lnTo>
                  <a:pt x="923758" y="756551"/>
                </a:lnTo>
                <a:lnTo>
                  <a:pt x="938176" y="761936"/>
                </a:lnTo>
                <a:lnTo>
                  <a:pt x="949244" y="761539"/>
                </a:lnTo>
                <a:lnTo>
                  <a:pt x="960195" y="769966"/>
                </a:lnTo>
                <a:lnTo>
                  <a:pt x="969657" y="781373"/>
                </a:lnTo>
                <a:lnTo>
                  <a:pt x="975363" y="784310"/>
                </a:lnTo>
                <a:lnTo>
                  <a:pt x="981698" y="784718"/>
                </a:lnTo>
                <a:lnTo>
                  <a:pt x="984383" y="787930"/>
                </a:lnTo>
                <a:lnTo>
                  <a:pt x="986897" y="800895"/>
                </a:lnTo>
                <a:lnTo>
                  <a:pt x="988127" y="807055"/>
                </a:lnTo>
                <a:lnTo>
                  <a:pt x="985177" y="823887"/>
                </a:lnTo>
                <a:lnTo>
                  <a:pt x="981408" y="830535"/>
                </a:lnTo>
                <a:lnTo>
                  <a:pt x="970966" y="844702"/>
                </a:lnTo>
                <a:lnTo>
                  <a:pt x="966246" y="856213"/>
                </a:lnTo>
                <a:lnTo>
                  <a:pt x="960761" y="865039"/>
                </a:lnTo>
                <a:lnTo>
                  <a:pt x="958909" y="865239"/>
                </a:lnTo>
                <a:lnTo>
                  <a:pt x="956840" y="872730"/>
                </a:lnTo>
                <a:lnTo>
                  <a:pt x="957365" y="891806"/>
                </a:lnTo>
                <a:lnTo>
                  <a:pt x="955301" y="907501"/>
                </a:lnTo>
                <a:lnTo>
                  <a:pt x="954513" y="914214"/>
                </a:lnTo>
                <a:lnTo>
                  <a:pt x="952171" y="918231"/>
                </a:lnTo>
                <a:lnTo>
                  <a:pt x="950857" y="931843"/>
                </a:lnTo>
                <a:lnTo>
                  <a:pt x="943346" y="945134"/>
                </a:lnTo>
                <a:lnTo>
                  <a:pt x="942086" y="955650"/>
                </a:lnTo>
                <a:lnTo>
                  <a:pt x="936090" y="960062"/>
                </a:lnTo>
                <a:lnTo>
                  <a:pt x="934355" y="966166"/>
                </a:lnTo>
                <a:lnTo>
                  <a:pt x="926307" y="966142"/>
                </a:lnTo>
                <a:lnTo>
                  <a:pt x="914652" y="970054"/>
                </a:lnTo>
                <a:lnTo>
                  <a:pt x="909435" y="974583"/>
                </a:lnTo>
                <a:lnTo>
                  <a:pt x="901138" y="977558"/>
                </a:lnTo>
                <a:lnTo>
                  <a:pt x="892419" y="985665"/>
                </a:lnTo>
                <a:lnTo>
                  <a:pt x="886148" y="995764"/>
                </a:lnTo>
                <a:lnTo>
                  <a:pt x="885070" y="1003367"/>
                </a:lnTo>
                <a:lnTo>
                  <a:pt x="886302" y="1008989"/>
                </a:lnTo>
                <a:lnTo>
                  <a:pt x="884918" y="1019275"/>
                </a:lnTo>
                <a:lnTo>
                  <a:pt x="883237" y="1024243"/>
                </a:lnTo>
                <a:lnTo>
                  <a:pt x="878059" y="1029847"/>
                </a:lnTo>
                <a:lnTo>
                  <a:pt x="869839" y="1047766"/>
                </a:lnTo>
                <a:lnTo>
                  <a:pt x="863325" y="1055844"/>
                </a:lnTo>
                <a:lnTo>
                  <a:pt x="858288" y="1060605"/>
                </a:lnTo>
                <a:lnTo>
                  <a:pt x="854910" y="1070291"/>
                </a:lnTo>
                <a:lnTo>
                  <a:pt x="850009" y="1076112"/>
                </a:lnTo>
                <a:lnTo>
                  <a:pt x="846803" y="1082511"/>
                </a:lnTo>
                <a:lnTo>
                  <a:pt x="838436" y="1088170"/>
                </a:lnTo>
                <a:lnTo>
                  <a:pt x="832967" y="1086135"/>
                </a:lnTo>
                <a:lnTo>
                  <a:pt x="828957" y="1087226"/>
                </a:lnTo>
                <a:lnTo>
                  <a:pt x="822108" y="1082854"/>
                </a:lnTo>
                <a:lnTo>
                  <a:pt x="817085" y="1083181"/>
                </a:lnTo>
                <a:lnTo>
                  <a:pt x="812572" y="1077550"/>
                </a:lnTo>
                <a:lnTo>
                  <a:pt x="812065" y="1082865"/>
                </a:lnTo>
                <a:lnTo>
                  <a:pt x="821471" y="1091586"/>
                </a:lnTo>
                <a:lnTo>
                  <a:pt x="820459" y="1098605"/>
                </a:lnTo>
                <a:lnTo>
                  <a:pt x="825088" y="1103041"/>
                </a:lnTo>
                <a:lnTo>
                  <a:pt x="824712" y="1108014"/>
                </a:lnTo>
                <a:lnTo>
                  <a:pt x="817594" y="1121071"/>
                </a:lnTo>
                <a:lnTo>
                  <a:pt x="806609" y="1126532"/>
                </a:lnTo>
                <a:lnTo>
                  <a:pt x="791751" y="1128652"/>
                </a:lnTo>
                <a:lnTo>
                  <a:pt x="783613" y="1127626"/>
                </a:lnTo>
                <a:lnTo>
                  <a:pt x="785170" y="1133699"/>
                </a:lnTo>
                <a:lnTo>
                  <a:pt x="783653" y="1141320"/>
                </a:lnTo>
                <a:lnTo>
                  <a:pt x="785020" y="1146455"/>
                </a:lnTo>
                <a:lnTo>
                  <a:pt x="780577" y="1150037"/>
                </a:lnTo>
                <a:lnTo>
                  <a:pt x="772985" y="1151443"/>
                </a:lnTo>
                <a:lnTo>
                  <a:pt x="765861" y="1147735"/>
                </a:lnTo>
                <a:lnTo>
                  <a:pt x="763003" y="1150399"/>
                </a:lnTo>
                <a:lnTo>
                  <a:pt x="764035" y="1160517"/>
                </a:lnTo>
                <a:lnTo>
                  <a:pt x="769037" y="1163582"/>
                </a:lnTo>
                <a:lnTo>
                  <a:pt x="773093" y="1160371"/>
                </a:lnTo>
                <a:lnTo>
                  <a:pt x="775300" y="1165660"/>
                </a:lnTo>
                <a:lnTo>
                  <a:pt x="768479" y="1168820"/>
                </a:lnTo>
                <a:lnTo>
                  <a:pt x="762530" y="1175151"/>
                </a:lnTo>
                <a:lnTo>
                  <a:pt x="761441" y="1185394"/>
                </a:lnTo>
                <a:lnTo>
                  <a:pt x="759690" y="1190847"/>
                </a:lnTo>
                <a:lnTo>
                  <a:pt x="752691" y="1190875"/>
                </a:lnTo>
                <a:lnTo>
                  <a:pt x="746883" y="1196091"/>
                </a:lnTo>
                <a:lnTo>
                  <a:pt x="744760" y="1203726"/>
                </a:lnTo>
                <a:lnTo>
                  <a:pt x="752046" y="1211181"/>
                </a:lnTo>
                <a:lnTo>
                  <a:pt x="759128" y="1213240"/>
                </a:lnTo>
                <a:lnTo>
                  <a:pt x="756579" y="1222375"/>
                </a:lnTo>
                <a:lnTo>
                  <a:pt x="747829" y="1228118"/>
                </a:lnTo>
                <a:lnTo>
                  <a:pt x="743014" y="1240055"/>
                </a:lnTo>
                <a:lnTo>
                  <a:pt x="736253" y="1244072"/>
                </a:lnTo>
                <a:lnTo>
                  <a:pt x="733217" y="1248840"/>
                </a:lnTo>
                <a:lnTo>
                  <a:pt x="735610" y="1259415"/>
                </a:lnTo>
                <a:lnTo>
                  <a:pt x="740540" y="1265309"/>
                </a:lnTo>
                <a:lnTo>
                  <a:pt x="737418" y="1264794"/>
                </a:lnTo>
                <a:lnTo>
                  <a:pt x="730826" y="1264717"/>
                </a:lnTo>
                <a:lnTo>
                  <a:pt x="727260" y="1267222"/>
                </a:lnTo>
                <a:lnTo>
                  <a:pt x="720574" y="1270901"/>
                </a:lnTo>
                <a:lnTo>
                  <a:pt x="719380" y="1280411"/>
                </a:lnTo>
                <a:lnTo>
                  <a:pt x="716243" y="1280647"/>
                </a:lnTo>
                <a:lnTo>
                  <a:pt x="707885" y="1277338"/>
                </a:lnTo>
                <a:lnTo>
                  <a:pt x="699404" y="1270248"/>
                </a:lnTo>
                <a:lnTo>
                  <a:pt x="690188" y="1264420"/>
                </a:lnTo>
                <a:lnTo>
                  <a:pt x="687867" y="1257971"/>
                </a:lnTo>
                <a:lnTo>
                  <a:pt x="689967" y="1252005"/>
                </a:lnTo>
                <a:lnTo>
                  <a:pt x="686240" y="1245233"/>
                </a:lnTo>
                <a:lnTo>
                  <a:pt x="685289" y="1227877"/>
                </a:lnTo>
                <a:lnTo>
                  <a:pt x="688440" y="1218085"/>
                </a:lnTo>
                <a:lnTo>
                  <a:pt x="696264" y="1210217"/>
                </a:lnTo>
                <a:lnTo>
                  <a:pt x="685019" y="1207248"/>
                </a:lnTo>
                <a:lnTo>
                  <a:pt x="692075" y="1198251"/>
                </a:lnTo>
                <a:lnTo>
                  <a:pt x="694596" y="1181339"/>
                </a:lnTo>
                <a:lnTo>
                  <a:pt x="702830" y="1184922"/>
                </a:lnTo>
                <a:lnTo>
                  <a:pt x="706701" y="1163829"/>
                </a:lnTo>
                <a:lnTo>
                  <a:pt x="701729" y="1161123"/>
                </a:lnTo>
                <a:lnTo>
                  <a:pt x="699415" y="1173833"/>
                </a:lnTo>
                <a:lnTo>
                  <a:pt x="694743" y="1172399"/>
                </a:lnTo>
                <a:lnTo>
                  <a:pt x="697069" y="1157837"/>
                </a:lnTo>
                <a:lnTo>
                  <a:pt x="699594" y="1138974"/>
                </a:lnTo>
                <a:lnTo>
                  <a:pt x="702998" y="1132014"/>
                </a:lnTo>
                <a:lnTo>
                  <a:pt x="700865" y="1122079"/>
                </a:lnTo>
                <a:lnTo>
                  <a:pt x="700254" y="1110609"/>
                </a:lnTo>
                <a:lnTo>
                  <a:pt x="703375" y="1110277"/>
                </a:lnTo>
                <a:lnTo>
                  <a:pt x="707921" y="1093834"/>
                </a:lnTo>
                <a:lnTo>
                  <a:pt x="713043" y="1077546"/>
                </a:lnTo>
                <a:lnTo>
                  <a:pt x="716178" y="1062373"/>
                </a:lnTo>
                <a:lnTo>
                  <a:pt x="714473" y="1047117"/>
                </a:lnTo>
                <a:lnTo>
                  <a:pt x="716686" y="1038718"/>
                </a:lnTo>
                <a:lnTo>
                  <a:pt x="715798" y="1026150"/>
                </a:lnTo>
                <a:lnTo>
                  <a:pt x="720130" y="1013718"/>
                </a:lnTo>
                <a:lnTo>
                  <a:pt x="721464" y="994021"/>
                </a:lnTo>
                <a:lnTo>
                  <a:pt x="723842" y="972874"/>
                </a:lnTo>
                <a:lnTo>
                  <a:pt x="726160" y="950111"/>
                </a:lnTo>
                <a:lnTo>
                  <a:pt x="725617" y="933445"/>
                </a:lnTo>
                <a:lnTo>
                  <a:pt x="724076" y="919103"/>
                </a:lnTo>
                <a:lnTo>
                  <a:pt x="716647" y="913258"/>
                </a:lnTo>
                <a:lnTo>
                  <a:pt x="716004" y="909079"/>
                </a:lnTo>
                <a:lnTo>
                  <a:pt x="701317" y="898856"/>
                </a:lnTo>
                <a:lnTo>
                  <a:pt x="688032" y="887720"/>
                </a:lnTo>
                <a:lnTo>
                  <a:pt x="682317" y="881444"/>
                </a:lnTo>
                <a:lnTo>
                  <a:pt x="679248" y="873033"/>
                </a:lnTo>
                <a:lnTo>
                  <a:pt x="680465" y="870098"/>
                </a:lnTo>
                <a:lnTo>
                  <a:pt x="674190" y="856737"/>
                </a:lnTo>
                <a:lnTo>
                  <a:pt x="666886" y="837951"/>
                </a:lnTo>
                <a:lnTo>
                  <a:pt x="659887" y="817678"/>
                </a:lnTo>
                <a:lnTo>
                  <a:pt x="656857" y="813037"/>
                </a:lnTo>
                <a:lnTo>
                  <a:pt x="654526" y="805538"/>
                </a:lnTo>
                <a:lnTo>
                  <a:pt x="648770" y="798894"/>
                </a:lnTo>
                <a:lnTo>
                  <a:pt x="643491" y="794771"/>
                </a:lnTo>
                <a:lnTo>
                  <a:pt x="645890" y="790227"/>
                </a:lnTo>
                <a:lnTo>
                  <a:pt x="642299" y="780515"/>
                </a:lnTo>
                <a:lnTo>
                  <a:pt x="644605" y="773385"/>
                </a:lnTo>
                <a:lnTo>
                  <a:pt x="650511" y="766954"/>
                </a:lnTo>
                <a:lnTo>
                  <a:pt x="654454" y="759345"/>
                </a:lnTo>
                <a:lnTo>
                  <a:pt x="652852" y="754898"/>
                </a:lnTo>
                <a:lnTo>
                  <a:pt x="650020" y="759627"/>
                </a:lnTo>
                <a:lnTo>
                  <a:pt x="645583" y="755164"/>
                </a:lnTo>
                <a:lnTo>
                  <a:pt x="647086" y="752294"/>
                </a:lnTo>
                <a:lnTo>
                  <a:pt x="645835" y="743053"/>
                </a:lnTo>
                <a:lnTo>
                  <a:pt x="648430" y="741518"/>
                </a:lnTo>
                <a:lnTo>
                  <a:pt x="649794" y="735175"/>
                </a:lnTo>
                <a:lnTo>
                  <a:pt x="652598" y="728616"/>
                </a:lnTo>
                <a:lnTo>
                  <a:pt x="652081" y="724462"/>
                </a:lnTo>
                <a:lnTo>
                  <a:pt x="656139" y="722279"/>
                </a:lnTo>
                <a:lnTo>
                  <a:pt x="661232" y="718226"/>
                </a:lnTo>
                <a:lnTo>
                  <a:pt x="660227" y="715066"/>
                </a:lnTo>
                <a:lnTo>
                  <a:pt x="662992" y="714301"/>
                </a:lnTo>
                <a:lnTo>
                  <a:pt x="662663" y="709202"/>
                </a:lnTo>
                <a:lnTo>
                  <a:pt x="664401" y="705511"/>
                </a:lnTo>
                <a:lnTo>
                  <a:pt x="668076" y="704829"/>
                </a:lnTo>
                <a:lnTo>
                  <a:pt x="671196" y="698431"/>
                </a:lnTo>
                <a:lnTo>
                  <a:pt x="674031" y="693090"/>
                </a:lnTo>
                <a:lnTo>
                  <a:pt x="671300" y="690666"/>
                </a:lnTo>
                <a:lnTo>
                  <a:pt x="672698" y="684757"/>
                </a:lnTo>
                <a:lnTo>
                  <a:pt x="671027" y="675442"/>
                </a:lnTo>
                <a:lnTo>
                  <a:pt x="672615" y="672771"/>
                </a:lnTo>
                <a:lnTo>
                  <a:pt x="671445" y="664159"/>
                </a:lnTo>
                <a:lnTo>
                  <a:pt x="668446" y="658734"/>
                </a:lnTo>
                <a:lnTo>
                  <a:pt x="665976" y="655797"/>
                </a:lnTo>
                <a:lnTo>
                  <a:pt x="664390" y="650301"/>
                </a:lnTo>
                <a:lnTo>
                  <a:pt x="666220" y="647581"/>
                </a:lnTo>
                <a:lnTo>
                  <a:pt x="664342" y="646884"/>
                </a:lnTo>
                <a:lnTo>
                  <a:pt x="662960" y="643520"/>
                </a:lnTo>
                <a:lnTo>
                  <a:pt x="659269" y="640689"/>
                </a:lnTo>
                <a:lnTo>
                  <a:pt x="656028" y="641337"/>
                </a:lnTo>
                <a:lnTo>
                  <a:pt x="654526" y="644881"/>
                </a:lnTo>
                <a:lnTo>
                  <a:pt x="651533" y="647438"/>
                </a:lnTo>
                <a:lnTo>
                  <a:pt x="649917" y="647792"/>
                </a:lnTo>
                <a:lnTo>
                  <a:pt x="649190" y="649912"/>
                </a:lnTo>
                <a:lnTo>
                  <a:pt x="652725" y="655439"/>
                </a:lnTo>
                <a:lnTo>
                  <a:pt x="650703" y="656740"/>
                </a:lnTo>
                <a:lnTo>
                  <a:pt x="649632" y="658249"/>
                </a:lnTo>
                <a:lnTo>
                  <a:pt x="646185" y="658768"/>
                </a:lnTo>
                <a:lnTo>
                  <a:pt x="644903" y="652686"/>
                </a:lnTo>
                <a:lnTo>
                  <a:pt x="643938" y="654417"/>
                </a:lnTo>
                <a:lnTo>
                  <a:pt x="641495" y="653818"/>
                </a:lnTo>
                <a:lnTo>
                  <a:pt x="640000" y="649723"/>
                </a:lnTo>
                <a:lnTo>
                  <a:pt x="636962" y="649045"/>
                </a:lnTo>
                <a:lnTo>
                  <a:pt x="635039" y="647854"/>
                </a:lnTo>
                <a:lnTo>
                  <a:pt x="631860" y="647870"/>
                </a:lnTo>
                <a:lnTo>
                  <a:pt x="631631" y="650079"/>
                </a:lnTo>
                <a:lnTo>
                  <a:pt x="630781" y="648540"/>
                </a:lnTo>
                <a:lnTo>
                  <a:pt x="626760" y="646281"/>
                </a:lnTo>
                <a:lnTo>
                  <a:pt x="625256" y="644143"/>
                </a:lnTo>
                <a:lnTo>
                  <a:pt x="626109" y="642376"/>
                </a:lnTo>
                <a:lnTo>
                  <a:pt x="625840" y="640125"/>
                </a:lnTo>
                <a:lnTo>
                  <a:pt x="623786" y="637688"/>
                </a:lnTo>
                <a:lnTo>
                  <a:pt x="620871" y="635686"/>
                </a:lnTo>
                <a:lnTo>
                  <a:pt x="618321" y="634383"/>
                </a:lnTo>
                <a:lnTo>
                  <a:pt x="617833" y="631404"/>
                </a:lnTo>
                <a:lnTo>
                  <a:pt x="615891" y="629585"/>
                </a:lnTo>
                <a:lnTo>
                  <a:pt x="616367" y="632544"/>
                </a:lnTo>
                <a:lnTo>
                  <a:pt x="614889" y="634977"/>
                </a:lnTo>
                <a:lnTo>
                  <a:pt x="613195" y="632153"/>
                </a:lnTo>
                <a:lnTo>
                  <a:pt x="610815" y="631147"/>
                </a:lnTo>
                <a:lnTo>
                  <a:pt x="609803" y="629094"/>
                </a:lnTo>
                <a:lnTo>
                  <a:pt x="609845" y="625995"/>
                </a:lnTo>
                <a:lnTo>
                  <a:pt x="610826" y="622788"/>
                </a:lnTo>
                <a:lnTo>
                  <a:pt x="608734" y="621352"/>
                </a:lnTo>
                <a:lnTo>
                  <a:pt x="610431" y="619385"/>
                </a:lnTo>
                <a:lnTo>
                  <a:pt x="607869" y="616178"/>
                </a:lnTo>
                <a:lnTo>
                  <a:pt x="604406" y="612070"/>
                </a:lnTo>
                <a:lnTo>
                  <a:pt x="602776" y="608637"/>
                </a:lnTo>
                <a:lnTo>
                  <a:pt x="599653" y="605438"/>
                </a:lnTo>
                <a:lnTo>
                  <a:pt x="595941" y="600839"/>
                </a:lnTo>
                <a:lnTo>
                  <a:pt x="596763" y="599263"/>
                </a:lnTo>
                <a:lnTo>
                  <a:pt x="597986" y="600797"/>
                </a:lnTo>
                <a:lnTo>
                  <a:pt x="598548" y="600078"/>
                </a:lnTo>
                <a:lnTo>
                  <a:pt x="597268" y="596893"/>
                </a:lnTo>
                <a:lnTo>
                  <a:pt x="595018" y="596007"/>
                </a:lnTo>
                <a:lnTo>
                  <a:pt x="594195" y="598404"/>
                </a:lnTo>
                <a:lnTo>
                  <a:pt x="589905" y="598254"/>
                </a:lnTo>
                <a:lnTo>
                  <a:pt x="587238" y="597278"/>
                </a:lnTo>
                <a:lnTo>
                  <a:pt x="584175" y="595252"/>
                </a:lnTo>
                <a:lnTo>
                  <a:pt x="580058" y="594621"/>
                </a:lnTo>
                <a:lnTo>
                  <a:pt x="577960" y="592434"/>
                </a:lnTo>
                <a:lnTo>
                  <a:pt x="574160" y="590658"/>
                </a:lnTo>
                <a:lnTo>
                  <a:pt x="569538" y="590474"/>
                </a:lnTo>
                <a:lnTo>
                  <a:pt x="566151" y="588454"/>
                </a:lnTo>
                <a:lnTo>
                  <a:pt x="562165" y="584253"/>
                </a:lnTo>
                <a:lnTo>
                  <a:pt x="553781" y="573292"/>
                </a:lnTo>
                <a:lnTo>
                  <a:pt x="549960" y="569984"/>
                </a:lnTo>
                <a:lnTo>
                  <a:pt x="543912" y="567329"/>
                </a:lnTo>
                <a:lnTo>
                  <a:pt x="539773" y="568070"/>
                </a:lnTo>
                <a:lnTo>
                  <a:pt x="533823" y="571901"/>
                </a:lnTo>
                <a:lnTo>
                  <a:pt x="530089" y="572904"/>
                </a:lnTo>
                <a:lnTo>
                  <a:pt x="524857" y="570220"/>
                </a:lnTo>
                <a:lnTo>
                  <a:pt x="519305" y="568284"/>
                </a:lnTo>
                <a:lnTo>
                  <a:pt x="512381" y="563612"/>
                </a:lnTo>
                <a:lnTo>
                  <a:pt x="506827" y="562185"/>
                </a:lnTo>
                <a:lnTo>
                  <a:pt x="498440" y="557453"/>
                </a:lnTo>
                <a:lnTo>
                  <a:pt x="492242" y="552585"/>
                </a:lnTo>
                <a:lnTo>
                  <a:pt x="490372" y="549867"/>
                </a:lnTo>
                <a:lnTo>
                  <a:pt x="486227" y="549258"/>
                </a:lnTo>
                <a:lnTo>
                  <a:pt x="478649" y="546037"/>
                </a:lnTo>
                <a:lnTo>
                  <a:pt x="475563" y="541389"/>
                </a:lnTo>
                <a:lnTo>
                  <a:pt x="467603" y="535610"/>
                </a:lnTo>
                <a:lnTo>
                  <a:pt x="463891" y="529190"/>
                </a:lnTo>
                <a:lnTo>
                  <a:pt x="462125" y="524229"/>
                </a:lnTo>
                <a:lnTo>
                  <a:pt x="464597" y="523235"/>
                </a:lnTo>
                <a:lnTo>
                  <a:pt x="463835" y="520331"/>
                </a:lnTo>
                <a:lnTo>
                  <a:pt x="465538" y="517690"/>
                </a:lnTo>
                <a:lnTo>
                  <a:pt x="465574" y="514169"/>
                </a:lnTo>
                <a:lnTo>
                  <a:pt x="463076" y="509596"/>
                </a:lnTo>
                <a:lnTo>
                  <a:pt x="462406" y="505545"/>
                </a:lnTo>
                <a:lnTo>
                  <a:pt x="459923" y="500408"/>
                </a:lnTo>
                <a:lnTo>
                  <a:pt x="453394" y="490285"/>
                </a:lnTo>
                <a:lnTo>
                  <a:pt x="445945" y="482333"/>
                </a:lnTo>
                <a:lnTo>
                  <a:pt x="442341" y="475985"/>
                </a:lnTo>
                <a:lnTo>
                  <a:pt x="435982" y="471827"/>
                </a:lnTo>
                <a:lnTo>
                  <a:pt x="434620" y="469340"/>
                </a:lnTo>
                <a:lnTo>
                  <a:pt x="435750" y="463048"/>
                </a:lnTo>
                <a:lnTo>
                  <a:pt x="431973" y="460674"/>
                </a:lnTo>
                <a:lnTo>
                  <a:pt x="427600" y="455725"/>
                </a:lnTo>
                <a:lnTo>
                  <a:pt x="425753" y="448620"/>
                </a:lnTo>
                <a:lnTo>
                  <a:pt x="421768" y="447792"/>
                </a:lnTo>
                <a:lnTo>
                  <a:pt x="417466" y="442428"/>
                </a:lnTo>
                <a:lnTo>
                  <a:pt x="413994" y="437475"/>
                </a:lnTo>
                <a:lnTo>
                  <a:pt x="413672" y="434294"/>
                </a:lnTo>
                <a:lnTo>
                  <a:pt x="409688" y="426615"/>
                </a:lnTo>
                <a:lnTo>
                  <a:pt x="407063" y="418817"/>
                </a:lnTo>
                <a:lnTo>
                  <a:pt x="407175" y="414906"/>
                </a:lnTo>
                <a:lnTo>
                  <a:pt x="401818" y="410868"/>
                </a:lnTo>
                <a:lnTo>
                  <a:pt x="399345" y="411312"/>
                </a:lnTo>
                <a:lnTo>
                  <a:pt x="395116" y="408506"/>
                </a:lnTo>
                <a:lnTo>
                  <a:pt x="393929" y="412641"/>
                </a:lnTo>
                <a:lnTo>
                  <a:pt x="395155" y="417527"/>
                </a:lnTo>
                <a:lnTo>
                  <a:pt x="395876" y="425173"/>
                </a:lnTo>
                <a:lnTo>
                  <a:pt x="398416" y="429370"/>
                </a:lnTo>
                <a:lnTo>
                  <a:pt x="403915" y="436384"/>
                </a:lnTo>
                <a:lnTo>
                  <a:pt x="405136" y="438780"/>
                </a:lnTo>
                <a:lnTo>
                  <a:pt x="406262" y="439508"/>
                </a:lnTo>
                <a:lnTo>
                  <a:pt x="407239" y="443006"/>
                </a:lnTo>
                <a:lnTo>
                  <a:pt x="408556" y="442863"/>
                </a:lnTo>
                <a:lnTo>
                  <a:pt x="410043" y="449431"/>
                </a:lnTo>
                <a:lnTo>
                  <a:pt x="412293" y="452021"/>
                </a:lnTo>
                <a:lnTo>
                  <a:pt x="413871" y="455626"/>
                </a:lnTo>
                <a:lnTo>
                  <a:pt x="418526" y="460808"/>
                </a:lnTo>
                <a:lnTo>
                  <a:pt x="420985" y="470279"/>
                </a:lnTo>
                <a:lnTo>
                  <a:pt x="423184" y="474739"/>
                </a:lnTo>
                <a:lnTo>
                  <a:pt x="425242" y="479510"/>
                </a:lnTo>
                <a:lnTo>
                  <a:pt x="425649" y="484880"/>
                </a:lnTo>
                <a:lnTo>
                  <a:pt x="429222" y="485216"/>
                </a:lnTo>
                <a:lnTo>
                  <a:pt x="432192" y="489843"/>
                </a:lnTo>
                <a:lnTo>
                  <a:pt x="434879" y="494390"/>
                </a:lnTo>
                <a:lnTo>
                  <a:pt x="434699" y="496212"/>
                </a:lnTo>
                <a:lnTo>
                  <a:pt x="431582" y="499953"/>
                </a:lnTo>
                <a:lnTo>
                  <a:pt x="430270" y="499904"/>
                </a:lnTo>
                <a:lnTo>
                  <a:pt x="428316" y="493714"/>
                </a:lnTo>
                <a:lnTo>
                  <a:pt x="423467" y="487910"/>
                </a:lnTo>
                <a:lnTo>
                  <a:pt x="418125" y="482988"/>
                </a:lnTo>
                <a:lnTo>
                  <a:pt x="414337" y="480402"/>
                </a:lnTo>
                <a:lnTo>
                  <a:pt x="414581" y="472951"/>
                </a:lnTo>
                <a:lnTo>
                  <a:pt x="413457" y="467434"/>
                </a:lnTo>
                <a:lnTo>
                  <a:pt x="409927" y="464278"/>
                </a:lnTo>
                <a:lnTo>
                  <a:pt x="404835" y="459735"/>
                </a:lnTo>
                <a:lnTo>
                  <a:pt x="403856" y="461046"/>
                </a:lnTo>
                <a:lnTo>
                  <a:pt x="401988" y="458393"/>
                </a:lnTo>
                <a:lnTo>
                  <a:pt x="397418" y="455929"/>
                </a:lnTo>
                <a:lnTo>
                  <a:pt x="393052" y="450017"/>
                </a:lnTo>
                <a:lnTo>
                  <a:pt x="393592" y="449248"/>
                </a:lnTo>
                <a:lnTo>
                  <a:pt x="396643" y="449826"/>
                </a:lnTo>
                <a:lnTo>
                  <a:pt x="399392" y="446022"/>
                </a:lnTo>
                <a:lnTo>
                  <a:pt x="399668" y="441430"/>
                </a:lnTo>
                <a:lnTo>
                  <a:pt x="393965" y="434166"/>
                </a:lnTo>
                <a:lnTo>
                  <a:pt x="389618" y="431348"/>
                </a:lnTo>
                <a:lnTo>
                  <a:pt x="386886" y="424988"/>
                </a:lnTo>
                <a:lnTo>
                  <a:pt x="384138" y="418313"/>
                </a:lnTo>
                <a:lnTo>
                  <a:pt x="380707" y="410176"/>
                </a:lnTo>
                <a:lnTo>
                  <a:pt x="377697" y="401016"/>
                </a:lnTo>
                <a:lnTo>
                  <a:pt x="376451" y="395813"/>
                </a:lnTo>
                <a:lnTo>
                  <a:pt x="371651" y="389958"/>
                </a:lnTo>
                <a:lnTo>
                  <a:pt x="368193" y="388740"/>
                </a:lnTo>
                <a:lnTo>
                  <a:pt x="367384" y="385818"/>
                </a:lnTo>
                <a:lnTo>
                  <a:pt x="363227" y="385307"/>
                </a:lnTo>
                <a:lnTo>
                  <a:pt x="360576" y="382554"/>
                </a:lnTo>
                <a:lnTo>
                  <a:pt x="353694" y="381550"/>
                </a:lnTo>
                <a:lnTo>
                  <a:pt x="351804" y="379906"/>
                </a:lnTo>
                <a:lnTo>
                  <a:pt x="350904" y="374323"/>
                </a:lnTo>
                <a:lnTo>
                  <a:pt x="343716" y="364092"/>
                </a:lnTo>
                <a:lnTo>
                  <a:pt x="337546" y="349937"/>
                </a:lnTo>
                <a:lnTo>
                  <a:pt x="337809" y="347579"/>
                </a:lnTo>
                <a:lnTo>
                  <a:pt x="334540" y="344217"/>
                </a:lnTo>
                <a:lnTo>
                  <a:pt x="328807" y="335684"/>
                </a:lnTo>
                <a:lnTo>
                  <a:pt x="327784" y="327382"/>
                </a:lnTo>
                <a:lnTo>
                  <a:pt x="323837" y="321821"/>
                </a:lnTo>
                <a:lnTo>
                  <a:pt x="325461" y="313382"/>
                </a:lnTo>
                <a:lnTo>
                  <a:pt x="325202" y="304650"/>
                </a:lnTo>
                <a:lnTo>
                  <a:pt x="322838" y="296847"/>
                </a:lnTo>
                <a:lnTo>
                  <a:pt x="325732" y="287251"/>
                </a:lnTo>
                <a:lnTo>
                  <a:pt x="327534" y="268771"/>
                </a:lnTo>
                <a:lnTo>
                  <a:pt x="326195" y="255115"/>
                </a:lnTo>
                <a:lnTo>
                  <a:pt x="323854" y="246404"/>
                </a:lnTo>
                <a:lnTo>
                  <a:pt x="321694" y="241677"/>
                </a:lnTo>
                <a:lnTo>
                  <a:pt x="322591" y="239690"/>
                </a:lnTo>
                <a:lnTo>
                  <a:pt x="333304" y="243147"/>
                </a:lnTo>
                <a:lnTo>
                  <a:pt x="337251" y="252759"/>
                </a:lnTo>
                <a:lnTo>
                  <a:pt x="339083" y="250071"/>
                </a:lnTo>
                <a:lnTo>
                  <a:pt x="337898" y="241722"/>
                </a:lnTo>
                <a:lnTo>
                  <a:pt x="335379" y="233373"/>
                </a:lnTo>
                <a:lnTo>
                  <a:pt x="334385" y="233347"/>
                </a:lnTo>
                <a:lnTo>
                  <a:pt x="320042" y="223348"/>
                </a:lnTo>
                <a:lnTo>
                  <a:pt x="314750" y="218949"/>
                </a:lnTo>
                <a:lnTo>
                  <a:pt x="301333" y="214734"/>
                </a:lnTo>
                <a:lnTo>
                  <a:pt x="297206" y="205721"/>
                </a:lnTo>
                <a:lnTo>
                  <a:pt x="298261" y="199471"/>
                </a:lnTo>
                <a:lnTo>
                  <a:pt x="288783" y="195136"/>
                </a:lnTo>
                <a:lnTo>
                  <a:pt x="287483" y="186927"/>
                </a:lnTo>
                <a:lnTo>
                  <a:pt x="278521" y="179535"/>
                </a:lnTo>
                <a:lnTo>
                  <a:pt x="278364" y="174292"/>
                </a:lnTo>
                <a:lnTo>
                  <a:pt x="274291" y="170461"/>
                </a:lnTo>
                <a:lnTo>
                  <a:pt x="267761" y="167213"/>
                </a:lnTo>
                <a:lnTo>
                  <a:pt x="265666" y="158332"/>
                </a:lnTo>
                <a:lnTo>
                  <a:pt x="256116" y="150097"/>
                </a:lnTo>
                <a:lnTo>
                  <a:pt x="252124" y="140483"/>
                </a:lnTo>
                <a:lnTo>
                  <a:pt x="245010" y="139826"/>
                </a:lnTo>
                <a:lnTo>
                  <a:pt x="233233" y="139575"/>
                </a:lnTo>
                <a:lnTo>
                  <a:pt x="224550" y="136645"/>
                </a:lnTo>
                <a:lnTo>
                  <a:pt x="209231" y="126078"/>
                </a:lnTo>
                <a:lnTo>
                  <a:pt x="202138" y="124148"/>
                </a:lnTo>
                <a:lnTo>
                  <a:pt x="189180" y="120513"/>
                </a:lnTo>
                <a:lnTo>
                  <a:pt x="178924" y="121380"/>
                </a:lnTo>
                <a:lnTo>
                  <a:pt x="164354" y="116703"/>
                </a:lnTo>
                <a:lnTo>
                  <a:pt x="155546" y="112365"/>
                </a:lnTo>
                <a:lnTo>
                  <a:pt x="147323" y="114520"/>
                </a:lnTo>
                <a:lnTo>
                  <a:pt x="148852" y="121594"/>
                </a:lnTo>
                <a:lnTo>
                  <a:pt x="144756" y="122246"/>
                </a:lnTo>
                <a:lnTo>
                  <a:pt x="136185" y="124370"/>
                </a:lnTo>
                <a:lnTo>
                  <a:pt x="129663" y="127805"/>
                </a:lnTo>
                <a:lnTo>
                  <a:pt x="121453" y="129968"/>
                </a:lnTo>
                <a:lnTo>
                  <a:pt x="120394" y="123968"/>
                </a:lnTo>
                <a:lnTo>
                  <a:pt x="123725" y="113982"/>
                </a:lnTo>
                <a:lnTo>
                  <a:pt x="131598" y="110848"/>
                </a:lnTo>
                <a:lnTo>
                  <a:pt x="129567" y="108295"/>
                </a:lnTo>
                <a:lnTo>
                  <a:pt x="120124" y="113968"/>
                </a:lnTo>
                <a:lnTo>
                  <a:pt x="115067" y="120745"/>
                </a:lnTo>
                <a:lnTo>
                  <a:pt x="104394" y="127988"/>
                </a:lnTo>
                <a:lnTo>
                  <a:pt x="109814" y="132933"/>
                </a:lnTo>
                <a:lnTo>
                  <a:pt x="102813" y="140245"/>
                </a:lnTo>
                <a:lnTo>
                  <a:pt x="94849" y="144507"/>
                </a:lnTo>
                <a:lnTo>
                  <a:pt x="87435" y="147613"/>
                </a:lnTo>
                <a:lnTo>
                  <a:pt x="85599" y="152121"/>
                </a:lnTo>
                <a:lnTo>
                  <a:pt x="74034" y="157379"/>
                </a:lnTo>
                <a:lnTo>
                  <a:pt x="71692" y="162161"/>
                </a:lnTo>
                <a:lnTo>
                  <a:pt x="63024" y="166512"/>
                </a:lnTo>
                <a:lnTo>
                  <a:pt x="57939" y="165729"/>
                </a:lnTo>
                <a:lnTo>
                  <a:pt x="51025" y="168569"/>
                </a:lnTo>
                <a:lnTo>
                  <a:pt x="43507" y="172035"/>
                </a:lnTo>
                <a:lnTo>
                  <a:pt x="37346" y="175440"/>
                </a:lnTo>
                <a:lnTo>
                  <a:pt x="24632" y="178348"/>
                </a:lnTo>
                <a:lnTo>
                  <a:pt x="23472" y="176637"/>
                </a:lnTo>
                <a:lnTo>
                  <a:pt x="31575" y="171880"/>
                </a:lnTo>
                <a:lnTo>
                  <a:pt x="38823" y="168738"/>
                </a:lnTo>
                <a:lnTo>
                  <a:pt x="46719" y="163169"/>
                </a:lnTo>
                <a:lnTo>
                  <a:pt x="55910" y="162018"/>
                </a:lnTo>
                <a:lnTo>
                  <a:pt x="59563" y="157844"/>
                </a:lnTo>
                <a:lnTo>
                  <a:pt x="69832" y="151748"/>
                </a:lnTo>
                <a:lnTo>
                  <a:pt x="71486" y="149710"/>
                </a:lnTo>
                <a:lnTo>
                  <a:pt x="76956" y="146114"/>
                </a:lnTo>
                <a:lnTo>
                  <a:pt x="78233" y="138394"/>
                </a:lnTo>
                <a:lnTo>
                  <a:pt x="82001" y="132381"/>
                </a:lnTo>
                <a:lnTo>
                  <a:pt x="73459" y="135466"/>
                </a:lnTo>
                <a:lnTo>
                  <a:pt x="71070" y="133714"/>
                </a:lnTo>
                <a:lnTo>
                  <a:pt x="67059" y="137416"/>
                </a:lnTo>
                <a:lnTo>
                  <a:pt x="62222" y="132252"/>
                </a:lnTo>
                <a:lnTo>
                  <a:pt x="60224" y="135906"/>
                </a:lnTo>
                <a:lnTo>
                  <a:pt x="57453" y="130831"/>
                </a:lnTo>
                <a:lnTo>
                  <a:pt x="50047" y="134906"/>
                </a:lnTo>
                <a:lnTo>
                  <a:pt x="45499" y="134898"/>
                </a:lnTo>
                <a:lnTo>
                  <a:pt x="44861" y="128837"/>
                </a:lnTo>
                <a:lnTo>
                  <a:pt x="46201" y="125102"/>
                </a:lnTo>
                <a:lnTo>
                  <a:pt x="41431" y="121478"/>
                </a:lnTo>
                <a:lnTo>
                  <a:pt x="31798" y="123429"/>
                </a:lnTo>
                <a:lnTo>
                  <a:pt x="25546" y="118649"/>
                </a:lnTo>
                <a:lnTo>
                  <a:pt x="20477" y="116206"/>
                </a:lnTo>
                <a:lnTo>
                  <a:pt x="20445" y="110439"/>
                </a:lnTo>
                <a:lnTo>
                  <a:pt x="14736" y="106099"/>
                </a:lnTo>
                <a:lnTo>
                  <a:pt x="17603" y="100245"/>
                </a:lnTo>
                <a:lnTo>
                  <a:pt x="23642" y="94563"/>
                </a:lnTo>
                <a:lnTo>
                  <a:pt x="26285" y="89336"/>
                </a:lnTo>
                <a:lnTo>
                  <a:pt x="32279" y="88593"/>
                </a:lnTo>
                <a:lnTo>
                  <a:pt x="37362" y="90221"/>
                </a:lnTo>
                <a:lnTo>
                  <a:pt x="43339" y="85310"/>
                </a:lnTo>
                <a:lnTo>
                  <a:pt x="48718" y="86186"/>
                </a:lnTo>
                <a:lnTo>
                  <a:pt x="54362" y="83027"/>
                </a:lnTo>
                <a:lnTo>
                  <a:pt x="52986" y="78376"/>
                </a:lnTo>
                <a:lnTo>
                  <a:pt x="48839" y="76543"/>
                </a:lnTo>
                <a:lnTo>
                  <a:pt x="54324" y="72615"/>
                </a:lnTo>
                <a:lnTo>
                  <a:pt x="49773" y="72731"/>
                </a:lnTo>
                <a:lnTo>
                  <a:pt x="41912" y="74949"/>
                </a:lnTo>
                <a:lnTo>
                  <a:pt x="39654" y="77197"/>
                </a:lnTo>
                <a:lnTo>
                  <a:pt x="33812" y="74953"/>
                </a:lnTo>
                <a:lnTo>
                  <a:pt x="23334" y="76093"/>
                </a:lnTo>
                <a:lnTo>
                  <a:pt x="12484" y="73653"/>
                </a:lnTo>
                <a:lnTo>
                  <a:pt x="9375" y="69558"/>
                </a:lnTo>
                <a:lnTo>
                  <a:pt x="0" y="63641"/>
                </a:lnTo>
                <a:lnTo>
                  <a:pt x="10411" y="59382"/>
                </a:lnTo>
                <a:lnTo>
                  <a:pt x="26935" y="54410"/>
                </a:lnTo>
                <a:lnTo>
                  <a:pt x="33026" y="54410"/>
                </a:lnTo>
                <a:lnTo>
                  <a:pt x="32019" y="59495"/>
                </a:lnTo>
                <a:lnTo>
                  <a:pt x="47655" y="59100"/>
                </a:lnTo>
                <a:lnTo>
                  <a:pt x="41641" y="52793"/>
                </a:lnTo>
                <a:lnTo>
                  <a:pt x="32528" y="48913"/>
                </a:lnTo>
                <a:lnTo>
                  <a:pt x="27259" y="43825"/>
                </a:lnTo>
                <a:lnTo>
                  <a:pt x="20153" y="39481"/>
                </a:lnTo>
                <a:lnTo>
                  <a:pt x="9972" y="36264"/>
                </a:lnTo>
                <a:lnTo>
                  <a:pt x="14119" y="30926"/>
                </a:lnTo>
                <a:lnTo>
                  <a:pt x="27260" y="30596"/>
                </a:lnTo>
                <a:lnTo>
                  <a:pt x="36611" y="25957"/>
                </a:lnTo>
                <a:lnTo>
                  <a:pt x="38375" y="20999"/>
                </a:lnTo>
                <a:lnTo>
                  <a:pt x="45944" y="16160"/>
                </a:lnTo>
                <a:lnTo>
                  <a:pt x="53160" y="14996"/>
                </a:lnTo>
                <a:lnTo>
                  <a:pt x="67203" y="10475"/>
                </a:lnTo>
                <a:lnTo>
                  <a:pt x="74015" y="11157"/>
                </a:lnTo>
                <a:lnTo>
                  <a:pt x="85416" y="5728"/>
                </a:lnTo>
                <a:lnTo>
                  <a:pt x="96624" y="7866"/>
                </a:lnTo>
                <a:lnTo>
                  <a:pt x="101985" y="12463"/>
                </a:lnTo>
                <a:lnTo>
                  <a:pt x="105276" y="10491"/>
                </a:lnTo>
                <a:lnTo>
                  <a:pt x="117796" y="11102"/>
                </a:lnTo>
                <a:lnTo>
                  <a:pt x="117351" y="13444"/>
                </a:lnTo>
                <a:lnTo>
                  <a:pt x="128686" y="15175"/>
                </a:lnTo>
                <a:lnTo>
                  <a:pt x="136243" y="14157"/>
                </a:lnTo>
                <a:lnTo>
                  <a:pt x="151850" y="17374"/>
                </a:lnTo>
                <a:lnTo>
                  <a:pt x="166098" y="18331"/>
                </a:lnTo>
                <a:lnTo>
                  <a:pt x="171803" y="19655"/>
                </a:lnTo>
                <a:lnTo>
                  <a:pt x="181660" y="18001"/>
                </a:lnTo>
                <a:lnTo>
                  <a:pt x="192898" y="21062"/>
                </a:lnTo>
                <a:lnTo>
                  <a:pt x="200948" y="22485"/>
                </a:lnTo>
                <a:lnTo>
                  <a:pt x="214768" y="24939"/>
                </a:lnTo>
                <a:lnTo>
                  <a:pt x="226429" y="29837"/>
                </a:lnTo>
                <a:lnTo>
                  <a:pt x="234154" y="30774"/>
                </a:lnTo>
                <a:lnTo>
                  <a:pt x="240658" y="26527"/>
                </a:lnTo>
                <a:lnTo>
                  <a:pt x="249630" y="23347"/>
                </a:lnTo>
                <a:lnTo>
                  <a:pt x="260635" y="24591"/>
                </a:lnTo>
                <a:lnTo>
                  <a:pt x="271732" y="20119"/>
                </a:lnTo>
                <a:lnTo>
                  <a:pt x="283856" y="17582"/>
                </a:lnTo>
                <a:lnTo>
                  <a:pt x="288945" y="21801"/>
                </a:lnTo>
                <a:lnTo>
                  <a:pt x="294474" y="19423"/>
                </a:lnTo>
                <a:lnTo>
                  <a:pt x="296128" y="14627"/>
                </a:lnTo>
                <a:lnTo>
                  <a:pt x="301248" y="15712"/>
                </a:lnTo>
                <a:lnTo>
                  <a:pt x="313774" y="24841"/>
                </a:lnTo>
                <a:lnTo>
                  <a:pt x="323638" y="17940"/>
                </a:lnTo>
                <a:lnTo>
                  <a:pt x="324640" y="25666"/>
                </a:lnTo>
                <a:lnTo>
                  <a:pt x="333741" y="23996"/>
                </a:lnTo>
                <a:lnTo>
                  <a:pt x="336539" y="21025"/>
                </a:lnTo>
                <a:lnTo>
                  <a:pt x="345511" y="21612"/>
                </a:lnTo>
                <a:lnTo>
                  <a:pt x="356842" y="25888"/>
                </a:lnTo>
                <a:lnTo>
                  <a:pt x="374179" y="29621"/>
                </a:lnTo>
                <a:lnTo>
                  <a:pt x="384375" y="31350"/>
                </a:lnTo>
                <a:lnTo>
                  <a:pt x="391631" y="30694"/>
                </a:lnTo>
                <a:lnTo>
                  <a:pt x="401625" y="35856"/>
                </a:lnTo>
                <a:lnTo>
                  <a:pt x="391202" y="40908"/>
                </a:lnTo>
                <a:lnTo>
                  <a:pt x="404593" y="43092"/>
                </a:lnTo>
                <a:lnTo>
                  <a:pt x="424591" y="41892"/>
                </a:lnTo>
                <a:lnTo>
                  <a:pt x="430901" y="40110"/>
                </a:lnTo>
                <a:lnTo>
                  <a:pt x="438798" y="46215"/>
                </a:lnTo>
                <a:lnTo>
                  <a:pt x="446856" y="41063"/>
                </a:lnTo>
                <a:lnTo>
                  <a:pt x="439296" y="36744"/>
                </a:lnTo>
                <a:lnTo>
                  <a:pt x="444080" y="33260"/>
                </a:lnTo>
                <a:lnTo>
                  <a:pt x="453097" y="32790"/>
                </a:lnTo>
                <a:lnTo>
                  <a:pt x="459024" y="31771"/>
                </a:lnTo>
                <a:lnTo>
                  <a:pt x="465004" y="34203"/>
                </a:lnTo>
                <a:lnTo>
                  <a:pt x="472449" y="39733"/>
                </a:lnTo>
                <a:lnTo>
                  <a:pt x="480722" y="38921"/>
                </a:lnTo>
                <a:lnTo>
                  <a:pt x="493811" y="43513"/>
                </a:lnTo>
                <a:lnTo>
                  <a:pt x="505311" y="41896"/>
                </a:lnTo>
                <a:lnTo>
                  <a:pt x="516119" y="42141"/>
                </a:lnTo>
                <a:lnTo>
                  <a:pt x="515264" y="35805"/>
                </a:lnTo>
                <a:lnTo>
                  <a:pt x="521850" y="34026"/>
                </a:lnTo>
                <a:lnTo>
                  <a:pt x="533330" y="37479"/>
                </a:lnTo>
                <a:lnTo>
                  <a:pt x="533287" y="47111"/>
                </a:lnTo>
                <a:lnTo>
                  <a:pt x="538001" y="38994"/>
                </a:lnTo>
                <a:lnTo>
                  <a:pt x="543960" y="39267"/>
                </a:lnTo>
                <a:lnTo>
                  <a:pt x="547311" y="29032"/>
                </a:lnTo>
                <a:lnTo>
                  <a:pt x="539374" y="22754"/>
                </a:lnTo>
                <a:lnTo>
                  <a:pt x="530727" y="18639"/>
                </a:lnTo>
                <a:lnTo>
                  <a:pt x="531321" y="7388"/>
                </a:lnTo>
                <a:lnTo>
                  <a:pt x="540080" y="0"/>
                </a:lnTo>
                <a:lnTo>
                  <a:pt x="549851" y="1633"/>
                </a:lnTo>
                <a:lnTo>
                  <a:pt x="557346" y="6127"/>
                </a:lnTo>
                <a:lnTo>
                  <a:pt x="567411" y="17606"/>
                </a:lnTo>
                <a:lnTo>
                  <a:pt x="560837" y="22608"/>
                </a:lnTo>
                <a:lnTo>
                  <a:pt x="574615" y="24669"/>
                </a:lnTo>
                <a:close/>
              </a:path>
            </a:pathLst>
          </a:custGeom>
          <a:solidFill xmlns:a="http://schemas.openxmlformats.org/drawingml/2006/main">
            <a:srgbClr val="CBD5CB"/>
          </a:solidFill>
          <a:ln xmlns:a="http://schemas.openxmlformats.org/drawingml/2006/main" w="7620">
            <a:solidFill>
              <a:srgbClr val="AEBBB8"/>
            </a:solidFill>
          </a:ln>
        </p:spPr>
      </p:sp>
      <p:sp>
        <p:nvSpPr>
          <p:cNvPr id="112" name="">
            <a:extLst xmlns:a="http://schemas.openxmlformats.org/drawingml/2006/main">
              <a:ext uri="{FF2B5EF4-FFF2-40B4-BE49-F238E27FC236}">
                <a16:creationId xmlns:a16="http://schemas.microsoft.com/office/drawing/2014/main" id="{4DDDFC6F-2D32-40FA-8E0B-7B8E9C50F6AD}"/>
              </a:ext>
            </a:extLst>
          </p:cNvPr>
          <p:cNvSpPr>
            <a:spLocks xmlns:a="http://schemas.openxmlformats.org/drawingml/2006/main" noGrp="1"/>
          </p:cNvSpPr>
          <p:nvPr/>
        </p:nvSpPr>
        <p:spPr>
          <a:xfrm xmlns:a="http://schemas.openxmlformats.org/drawingml/2006/main">
            <a:off x="9450055" y="1719180"/>
            <a:ext cx="136470" cy="48660"/>
          </a:xfrm>
          <a:custGeom xmlns:a="http://schemas.openxmlformats.org/drawingml/2006/main">
            <a:pathLst>
              <a:path w="136470" h="48660">
                <a:moveTo>
                  <a:pt x="38781" y="1967"/>
                </a:moveTo>
                <a:lnTo>
                  <a:pt x="35083" y="6739"/>
                </a:lnTo>
                <a:lnTo>
                  <a:pt x="51569" y="3657"/>
                </a:lnTo>
                <a:lnTo>
                  <a:pt x="61871" y="8799"/>
                </a:lnTo>
                <a:lnTo>
                  <a:pt x="70243" y="3599"/>
                </a:lnTo>
                <a:lnTo>
                  <a:pt x="77013" y="6936"/>
                </a:lnTo>
                <a:lnTo>
                  <a:pt x="83074" y="16940"/>
                </a:lnTo>
                <a:lnTo>
                  <a:pt x="86796" y="12718"/>
                </a:lnTo>
                <a:lnTo>
                  <a:pt x="81533" y="2292"/>
                </a:lnTo>
                <a:lnTo>
                  <a:pt x="88052" y="800"/>
                </a:lnTo>
                <a:lnTo>
                  <a:pt x="95415" y="2429"/>
                </a:lnTo>
                <a:lnTo>
                  <a:pt x="103713" y="6537"/>
                </a:lnTo>
                <a:lnTo>
                  <a:pt x="108363" y="16456"/>
                </a:lnTo>
                <a:lnTo>
                  <a:pt x="110660" y="23638"/>
                </a:lnTo>
                <a:lnTo>
                  <a:pt x="123101" y="28681"/>
                </a:lnTo>
                <a:lnTo>
                  <a:pt x="136470" y="33501"/>
                </a:lnTo>
                <a:lnTo>
                  <a:pt x="135667" y="37980"/>
                </a:lnTo>
                <a:lnTo>
                  <a:pt x="123503" y="38799"/>
                </a:lnTo>
                <a:lnTo>
                  <a:pt x="128229" y="42713"/>
                </a:lnTo>
                <a:lnTo>
                  <a:pt x="125732" y="46447"/>
                </a:lnTo>
                <a:lnTo>
                  <a:pt x="112325" y="44847"/>
                </a:lnTo>
                <a:lnTo>
                  <a:pt x="99583" y="42098"/>
                </a:lnTo>
                <a:lnTo>
                  <a:pt x="90970" y="42717"/>
                </a:lnTo>
                <a:lnTo>
                  <a:pt x="77061" y="46171"/>
                </a:lnTo>
                <a:lnTo>
                  <a:pt x="55082" y="47958"/>
                </a:lnTo>
                <a:lnTo>
                  <a:pt x="45108" y="48660"/>
                </a:lnTo>
                <a:lnTo>
                  <a:pt x="41094" y="43855"/>
                </a:lnTo>
                <a:lnTo>
                  <a:pt x="30982" y="41080"/>
                </a:lnTo>
                <a:lnTo>
                  <a:pt x="24403" y="42218"/>
                </a:lnTo>
                <a:lnTo>
                  <a:pt x="15276" y="34156"/>
                </a:lnTo>
                <a:lnTo>
                  <a:pt x="20204" y="33071"/>
                </a:lnTo>
                <a:lnTo>
                  <a:pt x="31640" y="31333"/>
                </a:lnTo>
                <a:lnTo>
                  <a:pt x="42084" y="31790"/>
                </a:lnTo>
                <a:lnTo>
                  <a:pt x="51754" y="30018"/>
                </a:lnTo>
                <a:lnTo>
                  <a:pt x="37427" y="27640"/>
                </a:lnTo>
                <a:lnTo>
                  <a:pt x="21596" y="28450"/>
                </a:lnTo>
                <a:lnTo>
                  <a:pt x="11092" y="28245"/>
                </a:lnTo>
                <a:lnTo>
                  <a:pt x="7183" y="24491"/>
                </a:lnTo>
                <a:lnTo>
                  <a:pt x="24365" y="20419"/>
                </a:lnTo>
                <a:lnTo>
                  <a:pt x="12937" y="20561"/>
                </a:lnTo>
                <a:lnTo>
                  <a:pt x="0" y="17879"/>
                </a:lnTo>
                <a:lnTo>
                  <a:pt x="6218" y="10251"/>
                </a:lnTo>
                <a:lnTo>
                  <a:pt x="11376" y="6197"/>
                </a:lnTo>
                <a:lnTo>
                  <a:pt x="31211" y="0"/>
                </a:lnTo>
                <a:lnTo>
                  <a:pt x="38781" y="1967"/>
                </a:lnTo>
                <a:close/>
              </a:path>
            </a:pathLst>
          </a:custGeom>
          <a:solidFill xmlns:a="http://schemas.openxmlformats.org/drawingml/2006/main">
            <a:srgbClr val="CBD5CB"/>
          </a:solidFill>
          <a:ln xmlns:a="http://schemas.openxmlformats.org/drawingml/2006/main" w="7620">
            <a:solidFill>
              <a:srgbClr val="AEBBB8"/>
            </a:solidFill>
          </a:ln>
        </p:spPr>
      </p:sp>
      <p:sp>
        <p:nvSpPr>
          <p:cNvPr id="113" name="">
            <a:extLst xmlns:a="http://schemas.openxmlformats.org/drawingml/2006/main">
              <a:ext uri="{FF2B5EF4-FFF2-40B4-BE49-F238E27FC236}">
                <a16:creationId xmlns:a16="http://schemas.microsoft.com/office/drawing/2014/main" id="{CE53961B-206D-49D1-966E-D8A74D3AA7C1}"/>
              </a:ext>
            </a:extLst>
          </p:cNvPr>
          <p:cNvSpPr>
            <a:spLocks xmlns:a="http://schemas.openxmlformats.org/drawingml/2006/main" noGrp="1"/>
          </p:cNvSpPr>
          <p:nvPr/>
        </p:nvSpPr>
        <p:spPr>
          <a:xfrm xmlns:a="http://schemas.openxmlformats.org/drawingml/2006/main">
            <a:off x="9542378" y="1715866"/>
            <a:ext cx="18076" cy="8960"/>
          </a:xfrm>
          <a:custGeom xmlns:a="http://schemas.openxmlformats.org/drawingml/2006/main">
            <a:pathLst>
              <a:path w="18076" h="8960">
                <a:moveTo>
                  <a:pt x="18076" y="2240"/>
                </a:moveTo>
                <a:lnTo>
                  <a:pt x="11557" y="8960"/>
                </a:lnTo>
                <a:lnTo>
                  <a:pt x="0" y="1833"/>
                </a:lnTo>
                <a:lnTo>
                  <a:pt x="2519" y="407"/>
                </a:lnTo>
                <a:lnTo>
                  <a:pt x="12446" y="0"/>
                </a:lnTo>
                <a:lnTo>
                  <a:pt x="18076" y="2240"/>
                </a:lnTo>
                <a:close/>
              </a:path>
            </a:pathLst>
          </a:custGeom>
          <a:solidFill xmlns:a="http://schemas.openxmlformats.org/drawingml/2006/main">
            <a:srgbClr val="CBD5CB"/>
          </a:solidFill>
          <a:ln xmlns:a="http://schemas.openxmlformats.org/drawingml/2006/main" w="7620">
            <a:solidFill>
              <a:srgbClr val="AEBBB8"/>
            </a:solidFill>
          </a:ln>
        </p:spPr>
      </p:sp>
      <p:sp>
        <p:nvSpPr>
          <p:cNvPr id="114" name="">
            <a:extLst xmlns:a="http://schemas.openxmlformats.org/drawingml/2006/main">
              <a:ext uri="{FF2B5EF4-FFF2-40B4-BE49-F238E27FC236}">
                <a16:creationId xmlns:a16="http://schemas.microsoft.com/office/drawing/2014/main" id="{02C31377-4EC3-4CE4-8EC9-8147D7DA327F}"/>
              </a:ext>
            </a:extLst>
          </p:cNvPr>
          <p:cNvSpPr>
            <a:spLocks xmlns:a="http://schemas.openxmlformats.org/drawingml/2006/main" noGrp="1"/>
          </p:cNvSpPr>
          <p:nvPr/>
        </p:nvSpPr>
        <p:spPr>
          <a:xfrm xmlns:a="http://schemas.openxmlformats.org/drawingml/2006/main">
            <a:off x="9735468" y="1714647"/>
            <a:ext cx="34261" cy="10360"/>
          </a:xfrm>
          <a:custGeom xmlns:a="http://schemas.openxmlformats.org/drawingml/2006/main">
            <a:pathLst>
              <a:path w="34261" h="10360">
                <a:moveTo>
                  <a:pt x="33605" y="6690"/>
                </a:moveTo>
                <a:lnTo>
                  <a:pt x="34261" y="9503"/>
                </a:lnTo>
                <a:lnTo>
                  <a:pt x="26386" y="9206"/>
                </a:lnTo>
                <a:lnTo>
                  <a:pt x="18405" y="8991"/>
                </a:lnTo>
                <a:lnTo>
                  <a:pt x="10296" y="10360"/>
                </a:lnTo>
                <a:lnTo>
                  <a:pt x="8151" y="9742"/>
                </a:lnTo>
                <a:lnTo>
                  <a:pt x="0" y="4343"/>
                </a:lnTo>
                <a:lnTo>
                  <a:pt x="313" y="677"/>
                </a:lnTo>
                <a:lnTo>
                  <a:pt x="3875" y="0"/>
                </a:lnTo>
                <a:lnTo>
                  <a:pt x="20830" y="1097"/>
                </a:lnTo>
                <a:lnTo>
                  <a:pt x="33605" y="6690"/>
                </a:lnTo>
                <a:close/>
              </a:path>
            </a:pathLst>
          </a:custGeom>
          <a:solidFill xmlns:a="http://schemas.openxmlformats.org/drawingml/2006/main">
            <a:srgbClr val="CBD5CB"/>
          </a:solidFill>
          <a:ln xmlns:a="http://schemas.openxmlformats.org/drawingml/2006/main" w="7620">
            <a:solidFill>
              <a:srgbClr val="AEBBB8"/>
            </a:solidFill>
          </a:ln>
        </p:spPr>
      </p:sp>
      <p:sp>
        <p:nvSpPr>
          <p:cNvPr id="115" name="">
            <a:extLst xmlns:a="http://schemas.openxmlformats.org/drawingml/2006/main">
              <a:ext uri="{FF2B5EF4-FFF2-40B4-BE49-F238E27FC236}">
                <a16:creationId xmlns:a16="http://schemas.microsoft.com/office/drawing/2014/main" id="{D6C977CB-9B1C-4766-BE4D-8402910C190F}"/>
              </a:ext>
            </a:extLst>
          </p:cNvPr>
          <p:cNvSpPr>
            <a:spLocks xmlns:a="http://schemas.openxmlformats.org/drawingml/2006/main" noGrp="1"/>
          </p:cNvSpPr>
          <p:nvPr/>
        </p:nvSpPr>
        <p:spPr>
          <a:xfrm xmlns:a="http://schemas.openxmlformats.org/drawingml/2006/main">
            <a:off x="9666355" y="1714198"/>
            <a:ext cx="210050" cy="120889"/>
          </a:xfrm>
          <a:custGeom xmlns:a="http://schemas.openxmlformats.org/drawingml/2006/main">
            <a:pathLst>
              <a:path w="210050" h="120889">
                <a:moveTo>
                  <a:pt x="26988" y="6581"/>
                </a:moveTo>
                <a:lnTo>
                  <a:pt x="32825" y="12928"/>
                </a:lnTo>
                <a:lnTo>
                  <a:pt x="39672" y="4720"/>
                </a:lnTo>
                <a:lnTo>
                  <a:pt x="58449" y="538"/>
                </a:lnTo>
                <a:lnTo>
                  <a:pt x="71158" y="11070"/>
                </a:lnTo>
                <a:lnTo>
                  <a:pt x="70055" y="17736"/>
                </a:lnTo>
                <a:lnTo>
                  <a:pt x="84711" y="14780"/>
                </a:lnTo>
                <a:lnTo>
                  <a:pt x="91719" y="10734"/>
                </a:lnTo>
                <a:lnTo>
                  <a:pt x="108157" y="15885"/>
                </a:lnTo>
                <a:lnTo>
                  <a:pt x="118360" y="20737"/>
                </a:lnTo>
                <a:lnTo>
                  <a:pt x="119319" y="25180"/>
                </a:lnTo>
                <a:lnTo>
                  <a:pt x="133075" y="22878"/>
                </a:lnTo>
                <a:lnTo>
                  <a:pt x="140796" y="29363"/>
                </a:lnTo>
                <a:lnTo>
                  <a:pt x="158680" y="33384"/>
                </a:lnTo>
                <a:lnTo>
                  <a:pt x="165133" y="37488"/>
                </a:lnTo>
                <a:lnTo>
                  <a:pt x="172141" y="47017"/>
                </a:lnTo>
                <a:lnTo>
                  <a:pt x="158539" y="51761"/>
                </a:lnTo>
                <a:lnTo>
                  <a:pt x="175987" y="58410"/>
                </a:lnTo>
                <a:lnTo>
                  <a:pt x="187748" y="60646"/>
                </a:lnTo>
                <a:lnTo>
                  <a:pt x="198397" y="70004"/>
                </a:lnTo>
                <a:lnTo>
                  <a:pt x="210050" y="70680"/>
                </a:lnTo>
                <a:lnTo>
                  <a:pt x="207744" y="77826"/>
                </a:lnTo>
                <a:lnTo>
                  <a:pt x="194741" y="89653"/>
                </a:lnTo>
                <a:lnTo>
                  <a:pt x="185625" y="85302"/>
                </a:lnTo>
                <a:lnTo>
                  <a:pt x="173977" y="75507"/>
                </a:lnTo>
                <a:lnTo>
                  <a:pt x="164392" y="76783"/>
                </a:lnTo>
                <a:lnTo>
                  <a:pt x="163457" y="82616"/>
                </a:lnTo>
                <a:lnTo>
                  <a:pt x="171247" y="88535"/>
                </a:lnTo>
                <a:lnTo>
                  <a:pt x="181305" y="93219"/>
                </a:lnTo>
                <a:lnTo>
                  <a:pt x="184356" y="95924"/>
                </a:lnTo>
                <a:lnTo>
                  <a:pt x="189177" y="106003"/>
                </a:lnTo>
                <a:lnTo>
                  <a:pt x="186626" y="113321"/>
                </a:lnTo>
                <a:lnTo>
                  <a:pt x="177282" y="110562"/>
                </a:lnTo>
                <a:lnTo>
                  <a:pt x="158701" y="102411"/>
                </a:lnTo>
                <a:lnTo>
                  <a:pt x="169173" y="111185"/>
                </a:lnTo>
                <a:lnTo>
                  <a:pt x="176888" y="117334"/>
                </a:lnTo>
                <a:lnTo>
                  <a:pt x="178093" y="120889"/>
                </a:lnTo>
                <a:lnTo>
                  <a:pt x="158003" y="116824"/>
                </a:lnTo>
                <a:lnTo>
                  <a:pt x="142105" y="110912"/>
                </a:lnTo>
                <a:lnTo>
                  <a:pt x="133126" y="105953"/>
                </a:lnTo>
                <a:lnTo>
                  <a:pt x="135712" y="103080"/>
                </a:lnTo>
                <a:lnTo>
                  <a:pt x="124659" y="97847"/>
                </a:lnTo>
                <a:lnTo>
                  <a:pt x="113872" y="92907"/>
                </a:lnTo>
                <a:lnTo>
                  <a:pt x="113989" y="95860"/>
                </a:lnTo>
                <a:lnTo>
                  <a:pt x="92568" y="97484"/>
                </a:lnTo>
                <a:lnTo>
                  <a:pt x="86301" y="93988"/>
                </a:lnTo>
                <a:lnTo>
                  <a:pt x="91181" y="86491"/>
                </a:lnTo>
                <a:lnTo>
                  <a:pt x="105101" y="86310"/>
                </a:lnTo>
                <a:lnTo>
                  <a:pt x="120351" y="85009"/>
                </a:lnTo>
                <a:lnTo>
                  <a:pt x="117876" y="81374"/>
                </a:lnTo>
                <a:lnTo>
                  <a:pt x="120461" y="76295"/>
                </a:lnTo>
                <a:lnTo>
                  <a:pt x="130046" y="66378"/>
                </a:lnTo>
                <a:lnTo>
                  <a:pt x="128009" y="61874"/>
                </a:lnTo>
                <a:lnTo>
                  <a:pt x="125153" y="58387"/>
                </a:lnTo>
                <a:lnTo>
                  <a:pt x="113806" y="53447"/>
                </a:lnTo>
                <a:lnTo>
                  <a:pt x="98798" y="49984"/>
                </a:lnTo>
                <a:lnTo>
                  <a:pt x="103543" y="47407"/>
                </a:lnTo>
                <a:lnTo>
                  <a:pt x="95699" y="41077"/>
                </a:lnTo>
                <a:lnTo>
                  <a:pt x="89171" y="40497"/>
                </a:lnTo>
                <a:lnTo>
                  <a:pt x="83328" y="37031"/>
                </a:lnTo>
                <a:lnTo>
                  <a:pt x="79363" y="40035"/>
                </a:lnTo>
                <a:lnTo>
                  <a:pt x="65932" y="41345"/>
                </a:lnTo>
                <a:lnTo>
                  <a:pt x="38971" y="39070"/>
                </a:lnTo>
                <a:lnTo>
                  <a:pt x="23300" y="36083"/>
                </a:lnTo>
                <a:lnTo>
                  <a:pt x="11286" y="34548"/>
                </a:lnTo>
                <a:lnTo>
                  <a:pt x="5125" y="30971"/>
                </a:lnTo>
                <a:lnTo>
                  <a:pt x="12872" y="26327"/>
                </a:lnTo>
                <a:lnTo>
                  <a:pt x="2349" y="26282"/>
                </a:lnTo>
                <a:lnTo>
                  <a:pt x="0" y="15973"/>
                </a:lnTo>
                <a:lnTo>
                  <a:pt x="5694" y="6866"/>
                </a:lnTo>
                <a:lnTo>
                  <a:pt x="13312" y="2708"/>
                </a:lnTo>
                <a:lnTo>
                  <a:pt x="32441" y="0"/>
                </a:lnTo>
                <a:lnTo>
                  <a:pt x="26988" y="6581"/>
                </a:lnTo>
                <a:close/>
              </a:path>
            </a:pathLst>
          </a:custGeom>
          <a:solidFill xmlns:a="http://schemas.openxmlformats.org/drawingml/2006/main">
            <a:srgbClr val="CBD5CB"/>
          </a:solidFill>
          <a:ln xmlns:a="http://schemas.openxmlformats.org/drawingml/2006/main" w="7620">
            <a:solidFill>
              <a:srgbClr val="AEBBB8"/>
            </a:solidFill>
          </a:ln>
        </p:spPr>
      </p:sp>
      <p:sp>
        <p:nvSpPr>
          <p:cNvPr id="116" name="">
            <a:extLst xmlns:a="http://schemas.openxmlformats.org/drawingml/2006/main">
              <a:ext uri="{FF2B5EF4-FFF2-40B4-BE49-F238E27FC236}">
                <a16:creationId xmlns:a16="http://schemas.microsoft.com/office/drawing/2014/main" id="{2749A5E3-D8DC-4C21-8880-ED35964399EE}"/>
              </a:ext>
            </a:extLst>
          </p:cNvPr>
          <p:cNvSpPr>
            <a:spLocks xmlns:a="http://schemas.openxmlformats.org/drawingml/2006/main" noGrp="1"/>
          </p:cNvSpPr>
          <p:nvPr/>
        </p:nvSpPr>
        <p:spPr>
          <a:xfrm xmlns:a="http://schemas.openxmlformats.org/drawingml/2006/main">
            <a:off x="9575271" y="1713790"/>
            <a:ext cx="44154" cy="26178"/>
          </a:xfrm>
          <a:custGeom xmlns:a="http://schemas.openxmlformats.org/drawingml/2006/main">
            <a:pathLst>
              <a:path w="44154" h="26178">
                <a:moveTo>
                  <a:pt x="15880" y="0"/>
                </a:moveTo>
                <a:lnTo>
                  <a:pt x="24715" y="2143"/>
                </a:lnTo>
                <a:lnTo>
                  <a:pt x="37931" y="854"/>
                </a:lnTo>
                <a:lnTo>
                  <a:pt x="39857" y="3807"/>
                </a:lnTo>
                <a:lnTo>
                  <a:pt x="32940" y="8689"/>
                </a:lnTo>
                <a:lnTo>
                  <a:pt x="44154" y="13072"/>
                </a:lnTo>
                <a:lnTo>
                  <a:pt x="42820" y="22236"/>
                </a:lnTo>
                <a:lnTo>
                  <a:pt x="30673" y="26178"/>
                </a:lnTo>
                <a:lnTo>
                  <a:pt x="23537" y="25327"/>
                </a:lnTo>
                <a:lnTo>
                  <a:pt x="18411" y="21439"/>
                </a:lnTo>
                <a:lnTo>
                  <a:pt x="0" y="13582"/>
                </a:lnTo>
                <a:lnTo>
                  <a:pt x="148" y="10323"/>
                </a:lnTo>
                <a:lnTo>
                  <a:pt x="15273" y="11587"/>
                </a:lnTo>
                <a:lnTo>
                  <a:pt x="7112" y="4927"/>
                </a:lnTo>
                <a:lnTo>
                  <a:pt x="15880" y="0"/>
                </a:lnTo>
                <a:close/>
              </a:path>
            </a:pathLst>
          </a:custGeom>
          <a:solidFill xmlns:a="http://schemas.openxmlformats.org/drawingml/2006/main">
            <a:srgbClr val="CBD5CB"/>
          </a:solidFill>
          <a:ln xmlns:a="http://schemas.openxmlformats.org/drawingml/2006/main" w="7620">
            <a:solidFill>
              <a:srgbClr val="AEBBB8"/>
            </a:solidFill>
          </a:ln>
        </p:spPr>
      </p:sp>
      <p:sp>
        <p:nvSpPr>
          <p:cNvPr id="117" name="">
            <a:extLst xmlns:a="http://schemas.openxmlformats.org/drawingml/2006/main">
              <a:ext uri="{FF2B5EF4-FFF2-40B4-BE49-F238E27FC236}">
                <a16:creationId xmlns:a16="http://schemas.microsoft.com/office/drawing/2014/main" id="{3A60E474-0045-4AE9-8B5C-ED5C7FB2D4C7}"/>
              </a:ext>
            </a:extLst>
          </p:cNvPr>
          <p:cNvSpPr>
            <a:spLocks xmlns:a="http://schemas.openxmlformats.org/drawingml/2006/main" noGrp="1"/>
          </p:cNvSpPr>
          <p:nvPr/>
        </p:nvSpPr>
        <p:spPr>
          <a:xfrm xmlns:a="http://schemas.openxmlformats.org/drawingml/2006/main">
            <a:off x="11370778" y="1713651"/>
            <a:ext cx="27713" cy="6640"/>
          </a:xfrm>
          <a:custGeom xmlns:a="http://schemas.openxmlformats.org/drawingml/2006/main">
            <a:pathLst>
              <a:path w="27713" h="6640">
                <a:moveTo>
                  <a:pt x="27713" y="6569"/>
                </a:moveTo>
                <a:lnTo>
                  <a:pt x="16480" y="6640"/>
                </a:lnTo>
                <a:lnTo>
                  <a:pt x="1297" y="5505"/>
                </a:lnTo>
                <a:lnTo>
                  <a:pt x="0" y="4966"/>
                </a:lnTo>
                <a:lnTo>
                  <a:pt x="7027" y="942"/>
                </a:lnTo>
                <a:lnTo>
                  <a:pt x="16291" y="0"/>
                </a:lnTo>
                <a:lnTo>
                  <a:pt x="26816" y="3893"/>
                </a:lnTo>
                <a:lnTo>
                  <a:pt x="27713" y="6569"/>
                </a:lnTo>
                <a:close/>
              </a:path>
            </a:pathLst>
          </a:custGeom>
          <a:solidFill xmlns:a="http://schemas.openxmlformats.org/drawingml/2006/main">
            <a:srgbClr val="CBD5CB"/>
          </a:solidFill>
          <a:ln xmlns:a="http://schemas.openxmlformats.org/drawingml/2006/main" w="7620">
            <a:solidFill>
              <a:srgbClr val="AEBBB8"/>
            </a:solidFill>
          </a:ln>
        </p:spPr>
      </p:sp>
      <p:sp>
        <p:nvSpPr>
          <p:cNvPr id="118" name="">
            <a:extLst xmlns:a="http://schemas.openxmlformats.org/drawingml/2006/main">
              <a:ext uri="{FF2B5EF4-FFF2-40B4-BE49-F238E27FC236}">
                <a16:creationId xmlns:a16="http://schemas.microsoft.com/office/drawing/2014/main" id="{F8A60739-3C90-4DEA-932F-1BD9FB323A21}"/>
              </a:ext>
            </a:extLst>
          </p:cNvPr>
          <p:cNvSpPr>
            <a:spLocks xmlns:a="http://schemas.openxmlformats.org/drawingml/2006/main" noGrp="1"/>
          </p:cNvSpPr>
          <p:nvPr/>
        </p:nvSpPr>
        <p:spPr>
          <a:xfrm xmlns:a="http://schemas.openxmlformats.org/drawingml/2006/main">
            <a:off x="9623175" y="1710827"/>
            <a:ext cx="40923" cy="21487"/>
          </a:xfrm>
          <a:custGeom xmlns:a="http://schemas.openxmlformats.org/drawingml/2006/main">
            <a:pathLst>
              <a:path w="40923" h="21487">
                <a:moveTo>
                  <a:pt x="21021" y="13877"/>
                </a:moveTo>
                <a:lnTo>
                  <a:pt x="13073" y="21487"/>
                </a:lnTo>
                <a:lnTo>
                  <a:pt x="4622" y="21107"/>
                </a:lnTo>
                <a:lnTo>
                  <a:pt x="0" y="12164"/>
                </a:lnTo>
                <a:lnTo>
                  <a:pt x="115" y="7102"/>
                </a:lnTo>
                <a:lnTo>
                  <a:pt x="3985" y="2774"/>
                </a:lnTo>
                <a:lnTo>
                  <a:pt x="11335" y="0"/>
                </a:lnTo>
                <a:lnTo>
                  <a:pt x="26772" y="355"/>
                </a:lnTo>
                <a:lnTo>
                  <a:pt x="40923" y="2832"/>
                </a:lnTo>
                <a:lnTo>
                  <a:pt x="29854" y="11899"/>
                </a:lnTo>
                <a:lnTo>
                  <a:pt x="21021" y="13877"/>
                </a:lnTo>
                <a:close/>
              </a:path>
            </a:pathLst>
          </a:custGeom>
          <a:solidFill xmlns:a="http://schemas.openxmlformats.org/drawingml/2006/main">
            <a:srgbClr val="CBD5CB"/>
          </a:solidFill>
          <a:ln xmlns:a="http://schemas.openxmlformats.org/drawingml/2006/main" w="7620">
            <a:solidFill>
              <a:srgbClr val="AEBBB8"/>
            </a:solidFill>
          </a:ln>
        </p:spPr>
      </p:sp>
      <p:sp>
        <p:nvSpPr>
          <p:cNvPr id="119" name="">
            <a:extLst xmlns:a="http://schemas.openxmlformats.org/drawingml/2006/main">
              <a:ext uri="{FF2B5EF4-FFF2-40B4-BE49-F238E27FC236}">
                <a16:creationId xmlns:a16="http://schemas.microsoft.com/office/drawing/2014/main" id="{BB4750ED-C7C1-4124-AAA4-A6C16193E669}"/>
              </a:ext>
            </a:extLst>
          </p:cNvPr>
          <p:cNvSpPr>
            <a:spLocks xmlns:a="http://schemas.openxmlformats.org/drawingml/2006/main" noGrp="1"/>
          </p:cNvSpPr>
          <p:nvPr/>
        </p:nvSpPr>
        <p:spPr>
          <a:xfrm xmlns:a="http://schemas.openxmlformats.org/drawingml/2006/main">
            <a:off x="9401701" y="1707630"/>
            <a:ext cx="77181" cy="36118"/>
          </a:xfrm>
          <a:custGeom xmlns:a="http://schemas.openxmlformats.org/drawingml/2006/main">
            <a:pathLst>
              <a:path w="77181" h="36118">
                <a:moveTo>
                  <a:pt x="40516" y="31044"/>
                </a:moveTo>
                <a:lnTo>
                  <a:pt x="21016" y="36118"/>
                </a:lnTo>
                <a:lnTo>
                  <a:pt x="17106" y="31655"/>
                </a:lnTo>
                <a:lnTo>
                  <a:pt x="0" y="26272"/>
                </a:lnTo>
                <a:lnTo>
                  <a:pt x="2491" y="22954"/>
                </a:lnTo>
                <a:lnTo>
                  <a:pt x="8310" y="14523"/>
                </a:lnTo>
                <a:lnTo>
                  <a:pt x="14735" y="7829"/>
                </a:lnTo>
                <a:lnTo>
                  <a:pt x="7491" y="1590"/>
                </a:lnTo>
                <a:lnTo>
                  <a:pt x="32531" y="0"/>
                </a:lnTo>
                <a:lnTo>
                  <a:pt x="43110" y="2114"/>
                </a:lnTo>
                <a:lnTo>
                  <a:pt x="62032" y="2679"/>
                </a:lnTo>
                <a:lnTo>
                  <a:pt x="69227" y="5629"/>
                </a:lnTo>
                <a:lnTo>
                  <a:pt x="77181" y="9915"/>
                </a:lnTo>
                <a:lnTo>
                  <a:pt x="67868" y="12483"/>
                </a:lnTo>
                <a:lnTo>
                  <a:pt x="49702" y="19640"/>
                </a:lnTo>
                <a:lnTo>
                  <a:pt x="40516" y="26767"/>
                </a:lnTo>
                <a:lnTo>
                  <a:pt x="40516" y="31044"/>
                </a:lnTo>
                <a:close/>
              </a:path>
            </a:pathLst>
          </a:custGeom>
          <a:solidFill xmlns:a="http://schemas.openxmlformats.org/drawingml/2006/main">
            <a:srgbClr val="CBD5CB"/>
          </a:solidFill>
          <a:ln xmlns:a="http://schemas.openxmlformats.org/drawingml/2006/main" w="7620">
            <a:solidFill>
              <a:srgbClr val="AEBBB8"/>
            </a:solidFill>
          </a:ln>
        </p:spPr>
      </p:sp>
      <p:sp>
        <p:nvSpPr>
          <p:cNvPr id="120" name="">
            <a:extLst xmlns:a="http://schemas.openxmlformats.org/drawingml/2006/main">
              <a:ext uri="{FF2B5EF4-FFF2-40B4-BE49-F238E27FC236}">
                <a16:creationId xmlns:a16="http://schemas.microsoft.com/office/drawing/2014/main" id="{48C105EA-53B1-4876-B60D-E40F6EF11892}"/>
              </a:ext>
            </a:extLst>
          </p:cNvPr>
          <p:cNvSpPr>
            <a:spLocks xmlns:a="http://schemas.openxmlformats.org/drawingml/2006/main" noGrp="1"/>
          </p:cNvSpPr>
          <p:nvPr/>
        </p:nvSpPr>
        <p:spPr>
          <a:xfrm xmlns:a="http://schemas.openxmlformats.org/drawingml/2006/main">
            <a:off x="11417125" y="1696960"/>
            <a:ext cx="34171" cy="8226"/>
          </a:xfrm>
          <a:custGeom xmlns:a="http://schemas.openxmlformats.org/drawingml/2006/main">
            <a:pathLst>
              <a:path w="34171" h="8226">
                <a:moveTo>
                  <a:pt x="34171" y="4203"/>
                </a:moveTo>
                <a:lnTo>
                  <a:pt x="25609" y="8226"/>
                </a:lnTo>
                <a:lnTo>
                  <a:pt x="13767" y="7315"/>
                </a:lnTo>
                <a:lnTo>
                  <a:pt x="0" y="3297"/>
                </a:lnTo>
                <a:lnTo>
                  <a:pt x="1773" y="0"/>
                </a:lnTo>
                <a:lnTo>
                  <a:pt x="15580" y="1537"/>
                </a:lnTo>
                <a:lnTo>
                  <a:pt x="34171" y="4203"/>
                </a:lnTo>
                <a:close/>
              </a:path>
            </a:pathLst>
          </a:custGeom>
          <a:solidFill xmlns:a="http://schemas.openxmlformats.org/drawingml/2006/main">
            <a:srgbClr val="CBD5CB"/>
          </a:solidFill>
          <a:ln xmlns:a="http://schemas.openxmlformats.org/drawingml/2006/main" w="7620">
            <a:solidFill>
              <a:srgbClr val="AEBBB8"/>
            </a:solidFill>
          </a:ln>
        </p:spPr>
      </p:sp>
      <p:sp>
        <p:nvSpPr>
          <p:cNvPr id="121" name="">
            <a:extLst xmlns:a="http://schemas.openxmlformats.org/drawingml/2006/main">
              <a:ext uri="{FF2B5EF4-FFF2-40B4-BE49-F238E27FC236}">
                <a16:creationId xmlns:a16="http://schemas.microsoft.com/office/drawing/2014/main" id="{774C9FE6-B685-45EB-B299-44042176C45C}"/>
              </a:ext>
            </a:extLst>
          </p:cNvPr>
          <p:cNvSpPr>
            <a:spLocks xmlns:a="http://schemas.openxmlformats.org/drawingml/2006/main" noGrp="1"/>
          </p:cNvSpPr>
          <p:nvPr/>
        </p:nvSpPr>
        <p:spPr>
          <a:xfrm xmlns:a="http://schemas.openxmlformats.org/drawingml/2006/main">
            <a:off x="9617343" y="1695429"/>
            <a:ext cx="23767" cy="10741"/>
          </a:xfrm>
          <a:custGeom xmlns:a="http://schemas.openxmlformats.org/drawingml/2006/main">
            <a:pathLst>
              <a:path w="23767" h="10741">
                <a:moveTo>
                  <a:pt x="23767" y="6794"/>
                </a:moveTo>
                <a:lnTo>
                  <a:pt x="19736" y="10741"/>
                </a:lnTo>
                <a:lnTo>
                  <a:pt x="8981" y="9982"/>
                </a:lnTo>
                <a:lnTo>
                  <a:pt x="0" y="7327"/>
                </a:lnTo>
                <a:lnTo>
                  <a:pt x="3944" y="2743"/>
                </a:lnTo>
                <a:lnTo>
                  <a:pt x="14595" y="0"/>
                </a:lnTo>
                <a:lnTo>
                  <a:pt x="21063" y="3571"/>
                </a:lnTo>
                <a:lnTo>
                  <a:pt x="23767" y="6794"/>
                </a:lnTo>
                <a:close/>
              </a:path>
            </a:pathLst>
          </a:custGeom>
          <a:solidFill xmlns:a="http://schemas.openxmlformats.org/drawingml/2006/main">
            <a:srgbClr val="CBD5CB"/>
          </a:solidFill>
          <a:ln xmlns:a="http://schemas.openxmlformats.org/drawingml/2006/main" w="7620">
            <a:solidFill>
              <a:srgbClr val="AEBBB8"/>
            </a:solidFill>
          </a:ln>
        </p:spPr>
      </p:sp>
      <p:sp>
        <p:nvSpPr>
          <p:cNvPr id="122" name="">
            <a:extLst xmlns:a="http://schemas.openxmlformats.org/drawingml/2006/main">
              <a:ext uri="{FF2B5EF4-FFF2-40B4-BE49-F238E27FC236}">
                <a16:creationId xmlns:a16="http://schemas.microsoft.com/office/drawing/2014/main" id="{9308F945-8AA2-44D7-B066-9BFF6AC14C9D}"/>
              </a:ext>
            </a:extLst>
          </p:cNvPr>
          <p:cNvSpPr>
            <a:spLocks xmlns:a="http://schemas.openxmlformats.org/drawingml/2006/main" noGrp="1"/>
          </p:cNvSpPr>
          <p:nvPr/>
        </p:nvSpPr>
        <p:spPr>
          <a:xfrm xmlns:a="http://schemas.openxmlformats.org/drawingml/2006/main">
            <a:off x="11349377" y="1690445"/>
            <a:ext cx="60096" cy="15530"/>
          </a:xfrm>
          <a:custGeom xmlns:a="http://schemas.openxmlformats.org/drawingml/2006/main">
            <a:pathLst>
              <a:path w="60096" h="15530">
                <a:moveTo>
                  <a:pt x="60096" y="5846"/>
                </a:moveTo>
                <a:lnTo>
                  <a:pt x="54271" y="13407"/>
                </a:lnTo>
                <a:lnTo>
                  <a:pt x="26962" y="13125"/>
                </a:lnTo>
                <a:lnTo>
                  <a:pt x="14676" y="15530"/>
                </a:lnTo>
                <a:lnTo>
                  <a:pt x="0" y="8910"/>
                </a:lnTo>
                <a:lnTo>
                  <a:pt x="3981" y="1910"/>
                </a:lnTo>
                <a:lnTo>
                  <a:pt x="13755" y="0"/>
                </a:lnTo>
                <a:lnTo>
                  <a:pt x="33317" y="447"/>
                </a:lnTo>
                <a:lnTo>
                  <a:pt x="60096" y="5846"/>
                </a:lnTo>
                <a:close/>
              </a:path>
            </a:pathLst>
          </a:custGeom>
          <a:solidFill xmlns:a="http://schemas.openxmlformats.org/drawingml/2006/main">
            <a:srgbClr val="CBD5CB"/>
          </a:solidFill>
          <a:ln xmlns:a="http://schemas.openxmlformats.org/drawingml/2006/main" w="7620">
            <a:solidFill>
              <a:srgbClr val="AEBBB8"/>
            </a:solidFill>
          </a:ln>
        </p:spPr>
      </p:sp>
      <p:sp>
        <p:nvSpPr>
          <p:cNvPr id="123" name="">
            <a:extLst xmlns:a="http://schemas.openxmlformats.org/drawingml/2006/main">
              <a:ext uri="{FF2B5EF4-FFF2-40B4-BE49-F238E27FC236}">
                <a16:creationId xmlns:a16="http://schemas.microsoft.com/office/drawing/2014/main" id="{820F410B-8C78-4D6B-9FD1-27048DF93B7A}"/>
              </a:ext>
            </a:extLst>
          </p:cNvPr>
          <p:cNvSpPr>
            <a:spLocks xmlns:a="http://schemas.openxmlformats.org/drawingml/2006/main" noGrp="1"/>
          </p:cNvSpPr>
          <p:nvPr/>
        </p:nvSpPr>
        <p:spPr>
          <a:xfrm xmlns:a="http://schemas.openxmlformats.org/drawingml/2006/main">
            <a:off x="9574785" y="1684506"/>
            <a:ext cx="36013" cy="18557"/>
          </a:xfrm>
          <a:custGeom xmlns:a="http://schemas.openxmlformats.org/drawingml/2006/main">
            <a:pathLst>
              <a:path w="36013" h="18557">
                <a:moveTo>
                  <a:pt x="30119" y="0"/>
                </a:moveTo>
                <a:lnTo>
                  <a:pt x="35782" y="4719"/>
                </a:lnTo>
                <a:lnTo>
                  <a:pt x="36013" y="9943"/>
                </a:lnTo>
                <a:lnTo>
                  <a:pt x="32638" y="17513"/>
                </a:lnTo>
                <a:lnTo>
                  <a:pt x="20423" y="18557"/>
                </a:lnTo>
                <a:lnTo>
                  <a:pt x="12460" y="16929"/>
                </a:lnTo>
                <a:lnTo>
                  <a:pt x="12613" y="10989"/>
                </a:lnTo>
                <a:lnTo>
                  <a:pt x="470" y="11772"/>
                </a:lnTo>
                <a:lnTo>
                  <a:pt x="0" y="3904"/>
                </a:lnTo>
                <a:lnTo>
                  <a:pt x="7970" y="4222"/>
                </a:lnTo>
                <a:lnTo>
                  <a:pt x="19129" y="750"/>
                </a:lnTo>
                <a:lnTo>
                  <a:pt x="29548" y="1338"/>
                </a:lnTo>
                <a:lnTo>
                  <a:pt x="30119" y="0"/>
                </a:lnTo>
                <a:close/>
              </a:path>
            </a:pathLst>
          </a:custGeom>
          <a:solidFill xmlns:a="http://schemas.openxmlformats.org/drawingml/2006/main">
            <a:srgbClr val="CBD5CB"/>
          </a:solidFill>
          <a:ln xmlns:a="http://schemas.openxmlformats.org/drawingml/2006/main" w="7620">
            <a:solidFill>
              <a:srgbClr val="AEBBB8"/>
            </a:solidFill>
          </a:ln>
        </p:spPr>
      </p:sp>
      <p:sp>
        <p:nvSpPr>
          <p:cNvPr id="124" name="">
            <a:extLst xmlns:a="http://schemas.openxmlformats.org/drawingml/2006/main">
              <a:ext uri="{FF2B5EF4-FFF2-40B4-BE49-F238E27FC236}">
                <a16:creationId xmlns:a16="http://schemas.microsoft.com/office/drawing/2014/main" id="{CE746574-0455-4FE7-BB88-CD02EC8B4AA5}"/>
              </a:ext>
            </a:extLst>
          </p:cNvPr>
          <p:cNvSpPr>
            <a:spLocks xmlns:a="http://schemas.openxmlformats.org/drawingml/2006/main" noGrp="1"/>
          </p:cNvSpPr>
          <p:nvPr/>
        </p:nvSpPr>
        <p:spPr>
          <a:xfrm xmlns:a="http://schemas.openxmlformats.org/drawingml/2006/main">
            <a:off x="9462587" y="1683751"/>
            <a:ext cx="88940" cy="24436"/>
          </a:xfrm>
          <a:custGeom xmlns:a="http://schemas.openxmlformats.org/drawingml/2006/main">
            <a:pathLst>
              <a:path w="88940" h="24436">
                <a:moveTo>
                  <a:pt x="70372" y="6033"/>
                </a:moveTo>
                <a:lnTo>
                  <a:pt x="73276" y="9659"/>
                </a:lnTo>
                <a:lnTo>
                  <a:pt x="79873" y="7956"/>
                </a:lnTo>
                <a:lnTo>
                  <a:pt x="87636" y="8398"/>
                </a:lnTo>
                <a:lnTo>
                  <a:pt x="88940" y="13386"/>
                </a:lnTo>
                <a:lnTo>
                  <a:pt x="84432" y="18214"/>
                </a:lnTo>
                <a:lnTo>
                  <a:pt x="59344" y="19795"/>
                </a:lnTo>
                <a:lnTo>
                  <a:pt x="40652" y="24205"/>
                </a:lnTo>
                <a:lnTo>
                  <a:pt x="29386" y="24436"/>
                </a:lnTo>
                <a:lnTo>
                  <a:pt x="28441" y="21116"/>
                </a:lnTo>
                <a:lnTo>
                  <a:pt x="43829" y="16613"/>
                </a:lnTo>
                <a:lnTo>
                  <a:pt x="10358" y="17826"/>
                </a:lnTo>
                <a:lnTo>
                  <a:pt x="0" y="16006"/>
                </a:lnTo>
                <a:lnTo>
                  <a:pt x="10108" y="6060"/>
                </a:lnTo>
                <a:lnTo>
                  <a:pt x="17080" y="3210"/>
                </a:lnTo>
                <a:lnTo>
                  <a:pt x="37929" y="6647"/>
                </a:lnTo>
                <a:lnTo>
                  <a:pt x="51089" y="12676"/>
                </a:lnTo>
                <a:lnTo>
                  <a:pt x="64032" y="13450"/>
                </a:lnTo>
                <a:lnTo>
                  <a:pt x="53437" y="3710"/>
                </a:lnTo>
                <a:lnTo>
                  <a:pt x="60225" y="0"/>
                </a:lnTo>
                <a:lnTo>
                  <a:pt x="67874" y="1180"/>
                </a:lnTo>
                <a:lnTo>
                  <a:pt x="70372" y="6033"/>
                </a:lnTo>
                <a:close/>
              </a:path>
            </a:pathLst>
          </a:custGeom>
          <a:solidFill xmlns:a="http://schemas.openxmlformats.org/drawingml/2006/main">
            <a:srgbClr val="CBD5CB"/>
          </a:solidFill>
          <a:ln xmlns:a="http://schemas.openxmlformats.org/drawingml/2006/main" w="7620">
            <a:solidFill>
              <a:srgbClr val="AEBBB8"/>
            </a:solidFill>
          </a:ln>
        </p:spPr>
      </p:sp>
      <p:sp>
        <p:nvSpPr>
          <p:cNvPr id="125" name="">
            <a:extLst xmlns:a="http://schemas.openxmlformats.org/drawingml/2006/main">
              <a:ext uri="{FF2B5EF4-FFF2-40B4-BE49-F238E27FC236}">
                <a16:creationId xmlns:a16="http://schemas.microsoft.com/office/drawing/2014/main" id="{01B4F5FC-D6F2-4E75-BE7F-B79EC695F48F}"/>
              </a:ext>
            </a:extLst>
          </p:cNvPr>
          <p:cNvSpPr>
            <a:spLocks xmlns:a="http://schemas.openxmlformats.org/drawingml/2006/main" noGrp="1"/>
          </p:cNvSpPr>
          <p:nvPr/>
        </p:nvSpPr>
        <p:spPr>
          <a:xfrm xmlns:a="http://schemas.openxmlformats.org/drawingml/2006/main">
            <a:off x="10715826" y="1682269"/>
            <a:ext cx="128879" cy="64217"/>
          </a:xfrm>
          <a:custGeom xmlns:a="http://schemas.openxmlformats.org/drawingml/2006/main">
            <a:pathLst>
              <a:path w="128879" h="64217">
                <a:moveTo>
                  <a:pt x="45042" y="63324"/>
                </a:moveTo>
                <a:lnTo>
                  <a:pt x="40666" y="64217"/>
                </a:lnTo>
                <a:lnTo>
                  <a:pt x="16459" y="62894"/>
                </a:lnTo>
                <a:lnTo>
                  <a:pt x="14493" y="58373"/>
                </a:lnTo>
                <a:lnTo>
                  <a:pt x="1083" y="55643"/>
                </a:lnTo>
                <a:lnTo>
                  <a:pt x="0" y="50144"/>
                </a:lnTo>
                <a:lnTo>
                  <a:pt x="7575" y="47959"/>
                </a:lnTo>
                <a:lnTo>
                  <a:pt x="7323" y="42407"/>
                </a:lnTo>
                <a:lnTo>
                  <a:pt x="22017" y="33724"/>
                </a:lnTo>
                <a:lnTo>
                  <a:pt x="15206" y="32479"/>
                </a:lnTo>
                <a:lnTo>
                  <a:pt x="32943" y="23543"/>
                </a:lnTo>
                <a:lnTo>
                  <a:pt x="30939" y="18921"/>
                </a:lnTo>
                <a:lnTo>
                  <a:pt x="47509" y="13545"/>
                </a:lnTo>
                <a:lnTo>
                  <a:pt x="71967" y="7003"/>
                </a:lnTo>
                <a:lnTo>
                  <a:pt x="96624" y="5097"/>
                </a:lnTo>
                <a:lnTo>
                  <a:pt x="109312" y="1323"/>
                </a:lnTo>
                <a:lnTo>
                  <a:pt x="123729" y="0"/>
                </a:lnTo>
                <a:lnTo>
                  <a:pt x="128879" y="4021"/>
                </a:lnTo>
                <a:lnTo>
                  <a:pt x="123903" y="7189"/>
                </a:lnTo>
                <a:lnTo>
                  <a:pt x="97653" y="12238"/>
                </a:lnTo>
                <a:lnTo>
                  <a:pt x="75030" y="17093"/>
                </a:lnTo>
                <a:lnTo>
                  <a:pt x="52016" y="26785"/>
                </a:lnTo>
                <a:lnTo>
                  <a:pt x="40976" y="36723"/>
                </a:lnTo>
                <a:lnTo>
                  <a:pt x="29364" y="46515"/>
                </a:lnTo>
                <a:lnTo>
                  <a:pt x="30871" y="54973"/>
                </a:lnTo>
                <a:lnTo>
                  <a:pt x="45042" y="63324"/>
                </a:lnTo>
                <a:close/>
              </a:path>
            </a:pathLst>
          </a:custGeom>
          <a:solidFill xmlns:a="http://schemas.openxmlformats.org/drawingml/2006/main">
            <a:srgbClr val="CBD5CB"/>
          </a:solidFill>
          <a:ln xmlns:a="http://schemas.openxmlformats.org/drawingml/2006/main" w="7620">
            <a:solidFill>
              <a:srgbClr val="AEBBB8"/>
            </a:solidFill>
          </a:ln>
        </p:spPr>
      </p:sp>
      <p:sp>
        <p:nvSpPr>
          <p:cNvPr id="126" name="">
            <a:extLst xmlns:a="http://schemas.openxmlformats.org/drawingml/2006/main">
              <a:ext uri="{FF2B5EF4-FFF2-40B4-BE49-F238E27FC236}">
                <a16:creationId xmlns:a16="http://schemas.microsoft.com/office/drawing/2014/main" id="{2A8D3ADD-1311-45D8-98EC-663ED62FDC54}"/>
              </a:ext>
            </a:extLst>
          </p:cNvPr>
          <p:cNvSpPr>
            <a:spLocks xmlns:a="http://schemas.openxmlformats.org/drawingml/2006/main" noGrp="1"/>
          </p:cNvSpPr>
          <p:nvPr/>
        </p:nvSpPr>
        <p:spPr>
          <a:xfrm xmlns:a="http://schemas.openxmlformats.org/drawingml/2006/main">
            <a:off x="9615117" y="1680012"/>
            <a:ext cx="128071" cy="28195"/>
          </a:xfrm>
          <a:custGeom xmlns:a="http://schemas.openxmlformats.org/drawingml/2006/main">
            <a:pathLst>
              <a:path w="128071" h="28195">
                <a:moveTo>
                  <a:pt x="18056" y="647"/>
                </a:moveTo>
                <a:lnTo>
                  <a:pt x="26281" y="3921"/>
                </a:lnTo>
                <a:lnTo>
                  <a:pt x="40867" y="3898"/>
                </a:lnTo>
                <a:lnTo>
                  <a:pt x="47262" y="7247"/>
                </a:lnTo>
                <a:lnTo>
                  <a:pt x="45574" y="11072"/>
                </a:lnTo>
                <a:lnTo>
                  <a:pt x="54074" y="13375"/>
                </a:lnTo>
                <a:lnTo>
                  <a:pt x="58780" y="15794"/>
                </a:lnTo>
                <a:lnTo>
                  <a:pt x="68772" y="16242"/>
                </a:lnTo>
                <a:lnTo>
                  <a:pt x="79582" y="17095"/>
                </a:lnTo>
                <a:lnTo>
                  <a:pt x="91358" y="14888"/>
                </a:lnTo>
                <a:lnTo>
                  <a:pt x="106442" y="14021"/>
                </a:lnTo>
                <a:lnTo>
                  <a:pt x="118480" y="14737"/>
                </a:lnTo>
                <a:lnTo>
                  <a:pt x="126415" y="18577"/>
                </a:lnTo>
                <a:lnTo>
                  <a:pt x="128071" y="22790"/>
                </a:lnTo>
                <a:lnTo>
                  <a:pt x="123450" y="25496"/>
                </a:lnTo>
                <a:lnTo>
                  <a:pt x="112403" y="27684"/>
                </a:lnTo>
                <a:lnTo>
                  <a:pt x="102920" y="26446"/>
                </a:lnTo>
                <a:lnTo>
                  <a:pt x="81669" y="28014"/>
                </a:lnTo>
                <a:lnTo>
                  <a:pt x="66460" y="28195"/>
                </a:lnTo>
                <a:lnTo>
                  <a:pt x="54501" y="26940"/>
                </a:lnTo>
                <a:lnTo>
                  <a:pt x="34811" y="23659"/>
                </a:lnTo>
                <a:lnTo>
                  <a:pt x="32249" y="18068"/>
                </a:lnTo>
                <a:lnTo>
                  <a:pt x="31348" y="13020"/>
                </a:lnTo>
                <a:lnTo>
                  <a:pt x="23911" y="8575"/>
                </a:lnTo>
                <a:lnTo>
                  <a:pt x="8586" y="7331"/>
                </a:lnTo>
                <a:lnTo>
                  <a:pt x="0" y="4178"/>
                </a:lnTo>
                <a:lnTo>
                  <a:pt x="2787" y="0"/>
                </a:lnTo>
                <a:lnTo>
                  <a:pt x="18056" y="647"/>
                </a:lnTo>
                <a:close/>
              </a:path>
            </a:pathLst>
          </a:custGeom>
          <a:solidFill xmlns:a="http://schemas.openxmlformats.org/drawingml/2006/main">
            <a:srgbClr val="CBD5CB"/>
          </a:solidFill>
          <a:ln xmlns:a="http://schemas.openxmlformats.org/drawingml/2006/main" w="7620">
            <a:solidFill>
              <a:srgbClr val="AEBBB8"/>
            </a:solidFill>
          </a:ln>
        </p:spPr>
      </p:sp>
      <p:sp>
        <p:nvSpPr>
          <p:cNvPr id="127" name="">
            <a:extLst xmlns:a="http://schemas.openxmlformats.org/drawingml/2006/main">
              <a:ext uri="{FF2B5EF4-FFF2-40B4-BE49-F238E27FC236}">
                <a16:creationId xmlns:a16="http://schemas.microsoft.com/office/drawing/2014/main" id="{C8D2D7D0-FE74-4A48-B0C8-C828D244BA44}"/>
              </a:ext>
            </a:extLst>
          </p:cNvPr>
          <p:cNvSpPr>
            <a:spLocks xmlns:a="http://schemas.openxmlformats.org/drawingml/2006/main" noGrp="1"/>
          </p:cNvSpPr>
          <p:nvPr/>
        </p:nvSpPr>
        <p:spPr>
          <a:xfrm xmlns:a="http://schemas.openxmlformats.org/drawingml/2006/main">
            <a:off x="9424475" y="1675085"/>
            <a:ext cx="49312" cy="17770"/>
          </a:xfrm>
          <a:custGeom xmlns:a="http://schemas.openxmlformats.org/drawingml/2006/main">
            <a:pathLst>
              <a:path w="49312" h="17770">
                <a:moveTo>
                  <a:pt x="49312" y="0"/>
                </a:moveTo>
                <a:lnTo>
                  <a:pt x="48296" y="7823"/>
                </a:lnTo>
                <a:lnTo>
                  <a:pt x="42590" y="11355"/>
                </a:lnTo>
                <a:lnTo>
                  <a:pt x="35668" y="11853"/>
                </a:lnTo>
                <a:lnTo>
                  <a:pt x="21896" y="16210"/>
                </a:lnTo>
                <a:lnTo>
                  <a:pt x="10038" y="17770"/>
                </a:lnTo>
                <a:lnTo>
                  <a:pt x="0" y="15566"/>
                </a:lnTo>
                <a:lnTo>
                  <a:pt x="0" y="15566"/>
                </a:lnTo>
                <a:lnTo>
                  <a:pt x="12575" y="7950"/>
                </a:lnTo>
                <a:lnTo>
                  <a:pt x="27789" y="1355"/>
                </a:lnTo>
                <a:lnTo>
                  <a:pt x="39152" y="1496"/>
                </a:lnTo>
                <a:lnTo>
                  <a:pt x="49312" y="0"/>
                </a:lnTo>
                <a:close/>
              </a:path>
            </a:pathLst>
          </a:custGeom>
          <a:solidFill xmlns:a="http://schemas.openxmlformats.org/drawingml/2006/main">
            <a:srgbClr val="CBD5CB"/>
          </a:solidFill>
          <a:ln xmlns:a="http://schemas.openxmlformats.org/drawingml/2006/main" w="7620">
            <a:solidFill>
              <a:srgbClr val="AEBBB8"/>
            </a:solidFill>
          </a:ln>
        </p:spPr>
      </p:sp>
      <p:sp>
        <p:nvSpPr>
          <p:cNvPr id="128" name="">
            <a:extLst xmlns:a="http://schemas.openxmlformats.org/drawingml/2006/main">
              <a:ext uri="{FF2B5EF4-FFF2-40B4-BE49-F238E27FC236}">
                <a16:creationId xmlns:a16="http://schemas.microsoft.com/office/drawing/2014/main" id="{71DCD80E-55AC-45EB-8A74-1BD8D93E53A7}"/>
              </a:ext>
            </a:extLst>
          </p:cNvPr>
          <p:cNvSpPr>
            <a:spLocks xmlns:a="http://schemas.openxmlformats.org/drawingml/2006/main" noGrp="1"/>
          </p:cNvSpPr>
          <p:nvPr/>
        </p:nvSpPr>
        <p:spPr>
          <a:xfrm xmlns:a="http://schemas.openxmlformats.org/drawingml/2006/main">
            <a:off x="10204053" y="1674549"/>
            <a:ext cx="1464072" cy="1145636"/>
          </a:xfrm>
          <a:custGeom xmlns:a="http://schemas.openxmlformats.org/drawingml/2006/main">
            <a:pathLst>
              <a:path w="1464072" h="1145636">
                <a:moveTo>
                  <a:pt x="923043" y="7367"/>
                </a:moveTo>
                <a:lnTo>
                  <a:pt x="925042" y="12399"/>
                </a:lnTo>
                <a:lnTo>
                  <a:pt x="931812" y="9923"/>
                </a:lnTo>
                <a:lnTo>
                  <a:pt x="953469" y="10058"/>
                </a:lnTo>
                <a:lnTo>
                  <a:pt x="970169" y="15024"/>
                </a:lnTo>
                <a:lnTo>
                  <a:pt x="976117" y="18838"/>
                </a:lnTo>
                <a:lnTo>
                  <a:pt x="974274" y="24131"/>
                </a:lnTo>
                <a:lnTo>
                  <a:pt x="966079" y="27144"/>
                </a:lnTo>
                <a:lnTo>
                  <a:pt x="946609" y="32798"/>
                </a:lnTo>
                <a:lnTo>
                  <a:pt x="941044" y="35817"/>
                </a:lnTo>
                <a:lnTo>
                  <a:pt x="950230" y="37243"/>
                </a:lnTo>
                <a:lnTo>
                  <a:pt x="961189" y="39813"/>
                </a:lnTo>
                <a:lnTo>
                  <a:pt x="967858" y="37886"/>
                </a:lnTo>
                <a:lnTo>
                  <a:pt x="971638" y="44422"/>
                </a:lnTo>
                <a:lnTo>
                  <a:pt x="974891" y="41776"/>
                </a:lnTo>
                <a:lnTo>
                  <a:pt x="986737" y="40167"/>
                </a:lnTo>
                <a:lnTo>
                  <a:pt x="1010506" y="41849"/>
                </a:lnTo>
                <a:lnTo>
                  <a:pt x="1012312" y="46610"/>
                </a:lnTo>
                <a:lnTo>
                  <a:pt x="1043284" y="48125"/>
                </a:lnTo>
                <a:lnTo>
                  <a:pt x="1043707" y="40349"/>
                </a:lnTo>
                <a:lnTo>
                  <a:pt x="1059430" y="42130"/>
                </a:lnTo>
                <a:lnTo>
                  <a:pt x="1071256" y="42076"/>
                </a:lnTo>
                <a:lnTo>
                  <a:pt x="1083219" y="47439"/>
                </a:lnTo>
                <a:lnTo>
                  <a:pt x="1086630" y="53956"/>
                </a:lnTo>
                <a:lnTo>
                  <a:pt x="1082247" y="58218"/>
                </a:lnTo>
                <a:lnTo>
                  <a:pt x="1091552" y="66231"/>
                </a:lnTo>
                <a:lnTo>
                  <a:pt x="1103202" y="70365"/>
                </a:lnTo>
                <a:lnTo>
                  <a:pt x="1110350" y="59682"/>
                </a:lnTo>
                <a:lnTo>
                  <a:pt x="1122235" y="64262"/>
                </a:lnTo>
                <a:lnTo>
                  <a:pt x="1134861" y="61525"/>
                </a:lnTo>
                <a:lnTo>
                  <a:pt x="1149201" y="64657"/>
                </a:lnTo>
                <a:lnTo>
                  <a:pt x="1154656" y="61802"/>
                </a:lnTo>
                <a:lnTo>
                  <a:pt x="1166775" y="63229"/>
                </a:lnTo>
                <a:lnTo>
                  <a:pt x="1161426" y="53776"/>
                </a:lnTo>
                <a:lnTo>
                  <a:pt x="1171206" y="49366"/>
                </a:lnTo>
                <a:lnTo>
                  <a:pt x="1238119" y="55978"/>
                </a:lnTo>
                <a:lnTo>
                  <a:pt x="1244425" y="62022"/>
                </a:lnTo>
                <a:lnTo>
                  <a:pt x="1263816" y="69803"/>
                </a:lnTo>
                <a:lnTo>
                  <a:pt x="1293731" y="67876"/>
                </a:lnTo>
                <a:lnTo>
                  <a:pt x="1308482" y="69554"/>
                </a:lnTo>
                <a:lnTo>
                  <a:pt x="1314648" y="73763"/>
                </a:lnTo>
                <a:lnTo>
                  <a:pt x="1313747" y="81208"/>
                </a:lnTo>
                <a:lnTo>
                  <a:pt x="1322874" y="84108"/>
                </a:lnTo>
                <a:lnTo>
                  <a:pt x="1332790" y="82023"/>
                </a:lnTo>
                <a:lnTo>
                  <a:pt x="1345927" y="81757"/>
                </a:lnTo>
                <a:lnTo>
                  <a:pt x="1359914" y="83754"/>
                </a:lnTo>
                <a:lnTo>
                  <a:pt x="1373955" y="82628"/>
                </a:lnTo>
                <a:lnTo>
                  <a:pt x="1386860" y="91677"/>
                </a:lnTo>
                <a:lnTo>
                  <a:pt x="1396040" y="88422"/>
                </a:lnTo>
                <a:lnTo>
                  <a:pt x="1390050" y="81913"/>
                </a:lnTo>
                <a:lnTo>
                  <a:pt x="1393348" y="77390"/>
                </a:lnTo>
                <a:lnTo>
                  <a:pt x="1416984" y="80237"/>
                </a:lnTo>
                <a:lnTo>
                  <a:pt x="1432395" y="79628"/>
                </a:lnTo>
                <a:lnTo>
                  <a:pt x="1453701" y="84487"/>
                </a:lnTo>
                <a:lnTo>
                  <a:pt x="1464072" y="88930"/>
                </a:lnTo>
                <a:lnTo>
                  <a:pt x="1464072" y="129496"/>
                </a:lnTo>
                <a:lnTo>
                  <a:pt x="1464019" y="129550"/>
                </a:lnTo>
                <a:lnTo>
                  <a:pt x="1454495" y="134024"/>
                </a:lnTo>
                <a:lnTo>
                  <a:pt x="1444894" y="133277"/>
                </a:lnTo>
                <a:lnTo>
                  <a:pt x="1451575" y="138697"/>
                </a:lnTo>
                <a:lnTo>
                  <a:pt x="1455984" y="147086"/>
                </a:lnTo>
                <a:lnTo>
                  <a:pt x="1459408" y="149828"/>
                </a:lnTo>
                <a:lnTo>
                  <a:pt x="1460268" y="154040"/>
                </a:lnTo>
                <a:lnTo>
                  <a:pt x="1458355" y="156738"/>
                </a:lnTo>
                <a:lnTo>
                  <a:pt x="1444546" y="154520"/>
                </a:lnTo>
                <a:lnTo>
                  <a:pt x="1423839" y="162183"/>
                </a:lnTo>
                <a:lnTo>
                  <a:pt x="1417252" y="163370"/>
                </a:lnTo>
                <a:lnTo>
                  <a:pt x="1405917" y="170524"/>
                </a:lnTo>
                <a:lnTo>
                  <a:pt x="1395163" y="176774"/>
                </a:lnTo>
                <a:lnTo>
                  <a:pt x="1392440" y="181400"/>
                </a:lnTo>
                <a:lnTo>
                  <a:pt x="1381843" y="174359"/>
                </a:lnTo>
                <a:lnTo>
                  <a:pt x="1362541" y="182349"/>
                </a:lnTo>
                <a:lnTo>
                  <a:pt x="1359171" y="178568"/>
                </a:lnTo>
                <a:lnTo>
                  <a:pt x="1352035" y="182930"/>
                </a:lnTo>
                <a:lnTo>
                  <a:pt x="1342126" y="181535"/>
                </a:lnTo>
                <a:lnTo>
                  <a:pt x="1339739" y="188230"/>
                </a:lnTo>
                <a:lnTo>
                  <a:pt x="1330850" y="198085"/>
                </a:lnTo>
                <a:lnTo>
                  <a:pt x="1331115" y="202200"/>
                </a:lnTo>
                <a:lnTo>
                  <a:pt x="1339552" y="204481"/>
                </a:lnTo>
                <a:lnTo>
                  <a:pt x="1338559" y="219304"/>
                </a:lnTo>
                <a:lnTo>
                  <a:pt x="1331683" y="219680"/>
                </a:lnTo>
                <a:lnTo>
                  <a:pt x="1328510" y="228198"/>
                </a:lnTo>
                <a:lnTo>
                  <a:pt x="1331592" y="232581"/>
                </a:lnTo>
                <a:lnTo>
                  <a:pt x="1318638" y="237782"/>
                </a:lnTo>
                <a:lnTo>
                  <a:pt x="1316066" y="249407"/>
                </a:lnTo>
                <a:lnTo>
                  <a:pt x="1305022" y="251892"/>
                </a:lnTo>
                <a:lnTo>
                  <a:pt x="1302802" y="262237"/>
                </a:lnTo>
                <a:lnTo>
                  <a:pt x="1292124" y="271722"/>
                </a:lnTo>
                <a:lnTo>
                  <a:pt x="1289384" y="264707"/>
                </a:lnTo>
                <a:lnTo>
                  <a:pt x="1286212" y="249854"/>
                </a:lnTo>
                <a:lnTo>
                  <a:pt x="1282077" y="227227"/>
                </a:lnTo>
                <a:lnTo>
                  <a:pt x="1285638" y="213107"/>
                </a:lnTo>
                <a:lnTo>
                  <a:pt x="1291890" y="207030"/>
                </a:lnTo>
                <a:lnTo>
                  <a:pt x="1292276" y="202271"/>
                </a:lnTo>
                <a:lnTo>
                  <a:pt x="1303788" y="199994"/>
                </a:lnTo>
                <a:lnTo>
                  <a:pt x="1317022" y="187174"/>
                </a:lnTo>
                <a:lnTo>
                  <a:pt x="1329774" y="176705"/>
                </a:lnTo>
                <a:lnTo>
                  <a:pt x="1343091" y="168581"/>
                </a:lnTo>
                <a:lnTo>
                  <a:pt x="1349048" y="154227"/>
                </a:lnTo>
                <a:lnTo>
                  <a:pt x="1340045" y="155086"/>
                </a:lnTo>
                <a:lnTo>
                  <a:pt x="1335596" y="163474"/>
                </a:lnTo>
                <a:lnTo>
                  <a:pt x="1316805" y="174656"/>
                </a:lnTo>
                <a:lnTo>
                  <a:pt x="1310736" y="162134"/>
                </a:lnTo>
                <a:lnTo>
                  <a:pt x="1291611" y="165592"/>
                </a:lnTo>
                <a:lnTo>
                  <a:pt x="1273071" y="182659"/>
                </a:lnTo>
                <a:lnTo>
                  <a:pt x="1279189" y="188903"/>
                </a:lnTo>
                <a:lnTo>
                  <a:pt x="1262653" y="191562"/>
                </a:lnTo>
                <a:lnTo>
                  <a:pt x="1251198" y="192611"/>
                </a:lnTo>
                <a:lnTo>
                  <a:pt x="1251735" y="185247"/>
                </a:lnTo>
                <a:lnTo>
                  <a:pt x="1240219" y="183704"/>
                </a:lnTo>
                <a:lnTo>
                  <a:pt x="1231042" y="188705"/>
                </a:lnTo>
                <a:lnTo>
                  <a:pt x="1208390" y="186954"/>
                </a:lnTo>
                <a:lnTo>
                  <a:pt x="1184021" y="189972"/>
                </a:lnTo>
                <a:lnTo>
                  <a:pt x="1160023" y="209847"/>
                </a:lnTo>
                <a:lnTo>
                  <a:pt x="1131632" y="233860"/>
                </a:lnTo>
                <a:lnTo>
                  <a:pt x="1143304" y="235143"/>
                </a:lnTo>
                <a:lnTo>
                  <a:pt x="1146947" y="241521"/>
                </a:lnTo>
                <a:lnTo>
                  <a:pt x="1154142" y="243783"/>
                </a:lnTo>
                <a:lnTo>
                  <a:pt x="1158883" y="238696"/>
                </a:lnTo>
                <a:lnTo>
                  <a:pt x="1167009" y="239358"/>
                </a:lnTo>
                <a:lnTo>
                  <a:pt x="1177705" y="250558"/>
                </a:lnTo>
                <a:lnTo>
                  <a:pt x="1177957" y="259221"/>
                </a:lnTo>
                <a:lnTo>
                  <a:pt x="1172165" y="269395"/>
                </a:lnTo>
                <a:lnTo>
                  <a:pt x="1171540" y="281554"/>
                </a:lnTo>
                <a:lnTo>
                  <a:pt x="1168198" y="297832"/>
                </a:lnTo>
                <a:lnTo>
                  <a:pt x="1157031" y="312566"/>
                </a:lnTo>
                <a:lnTo>
                  <a:pt x="1154550" y="319609"/>
                </a:lnTo>
                <a:lnTo>
                  <a:pt x="1144493" y="331465"/>
                </a:lnTo>
                <a:lnTo>
                  <a:pt x="1134515" y="343220"/>
                </a:lnTo>
                <a:lnTo>
                  <a:pt x="1129730" y="349235"/>
                </a:lnTo>
                <a:lnTo>
                  <a:pt x="1119858" y="355209"/>
                </a:lnTo>
                <a:lnTo>
                  <a:pt x="1115186" y="355342"/>
                </a:lnTo>
                <a:lnTo>
                  <a:pt x="1110532" y="350394"/>
                </a:lnTo>
                <a:lnTo>
                  <a:pt x="1100589" y="357845"/>
                </a:lnTo>
                <a:lnTo>
                  <a:pt x="1099434" y="361231"/>
                </a:lnTo>
                <a:lnTo>
                  <a:pt x="1096619" y="360620"/>
                </a:lnTo>
                <a:lnTo>
                  <a:pt x="1093402" y="364070"/>
                </a:lnTo>
                <a:lnTo>
                  <a:pt x="1091192" y="367534"/>
                </a:lnTo>
                <a:lnTo>
                  <a:pt x="1091472" y="374847"/>
                </a:lnTo>
                <a:lnTo>
                  <a:pt x="1087640" y="377096"/>
                </a:lnTo>
                <a:lnTo>
                  <a:pt x="1086325" y="378893"/>
                </a:lnTo>
                <a:lnTo>
                  <a:pt x="1083532" y="381903"/>
                </a:lnTo>
                <a:lnTo>
                  <a:pt x="1078598" y="383576"/>
                </a:lnTo>
                <a:lnTo>
                  <a:pt x="1075383" y="386311"/>
                </a:lnTo>
                <a:lnTo>
                  <a:pt x="1075150" y="390720"/>
                </a:lnTo>
                <a:lnTo>
                  <a:pt x="1074286" y="391844"/>
                </a:lnTo>
                <a:lnTo>
                  <a:pt x="1077233" y="393499"/>
                </a:lnTo>
                <a:lnTo>
                  <a:pt x="1081429" y="397965"/>
                </a:lnTo>
                <a:lnTo>
                  <a:pt x="1087824" y="409978"/>
                </a:lnTo>
                <a:lnTo>
                  <a:pt x="1089658" y="416578"/>
                </a:lnTo>
                <a:lnTo>
                  <a:pt x="1089716" y="428310"/>
                </a:lnTo>
                <a:lnTo>
                  <a:pt x="1086925" y="433905"/>
                </a:lnTo>
                <a:lnTo>
                  <a:pt x="1080216" y="435860"/>
                </a:lnTo>
                <a:lnTo>
                  <a:pt x="1074293" y="440084"/>
                </a:lnTo>
                <a:lnTo>
                  <a:pt x="1067620" y="440956"/>
                </a:lnTo>
                <a:lnTo>
                  <a:pt x="1066792" y="435410"/>
                </a:lnTo>
                <a:lnTo>
                  <a:pt x="1068166" y="427774"/>
                </a:lnTo>
                <a:lnTo>
                  <a:pt x="1064892" y="417176"/>
                </a:lnTo>
                <a:lnTo>
                  <a:pt x="1070395" y="415462"/>
                </a:lnTo>
                <a:lnTo>
                  <a:pt x="1065316" y="406748"/>
                </a:lnTo>
                <a:lnTo>
                  <a:pt x="1061719" y="404809"/>
                </a:lnTo>
                <a:lnTo>
                  <a:pt x="1060825" y="406724"/>
                </a:lnTo>
                <a:lnTo>
                  <a:pt x="1058653" y="407569"/>
                </a:lnTo>
                <a:lnTo>
                  <a:pt x="1058392" y="405653"/>
                </a:lnTo>
                <a:lnTo>
                  <a:pt x="1056473" y="404720"/>
                </a:lnTo>
                <a:lnTo>
                  <a:pt x="1054482" y="403097"/>
                </a:lnTo>
                <a:lnTo>
                  <a:pt x="1056510" y="398615"/>
                </a:lnTo>
                <a:lnTo>
                  <a:pt x="1058258" y="397420"/>
                </a:lnTo>
                <a:lnTo>
                  <a:pt x="1057598" y="395558"/>
                </a:lnTo>
                <a:lnTo>
                  <a:pt x="1059478" y="390068"/>
                </a:lnTo>
                <a:lnTo>
                  <a:pt x="1058992" y="388402"/>
                </a:lnTo>
                <a:lnTo>
                  <a:pt x="1054669" y="387295"/>
                </a:lnTo>
                <a:lnTo>
                  <a:pt x="1051173" y="384564"/>
                </a:lnTo>
                <a:lnTo>
                  <a:pt x="1040817" y="387523"/>
                </a:lnTo>
                <a:lnTo>
                  <a:pt x="1035363" y="392282"/>
                </a:lnTo>
                <a:lnTo>
                  <a:pt x="1027385" y="395061"/>
                </a:lnTo>
                <a:lnTo>
                  <a:pt x="1031322" y="390343"/>
                </a:lnTo>
                <a:lnTo>
                  <a:pt x="1029772" y="386378"/>
                </a:lnTo>
                <a:lnTo>
                  <a:pt x="1035638" y="379534"/>
                </a:lnTo>
                <a:lnTo>
                  <a:pt x="1031725" y="374199"/>
                </a:lnTo>
                <a:lnTo>
                  <a:pt x="1025266" y="377793"/>
                </a:lnTo>
                <a:lnTo>
                  <a:pt x="1016903" y="384874"/>
                </a:lnTo>
                <a:lnTo>
                  <a:pt x="1012338" y="391449"/>
                </a:lnTo>
                <a:lnTo>
                  <a:pt x="1005072" y="391938"/>
                </a:lnTo>
                <a:lnTo>
                  <a:pt x="1001293" y="396689"/>
                </a:lnTo>
                <a:lnTo>
                  <a:pt x="1005197" y="403573"/>
                </a:lnTo>
                <a:lnTo>
                  <a:pt x="1011262" y="405246"/>
                </a:lnTo>
                <a:lnTo>
                  <a:pt x="1011509" y="409815"/>
                </a:lnTo>
                <a:lnTo>
                  <a:pt x="1017371" y="412788"/>
                </a:lnTo>
                <a:lnTo>
                  <a:pt x="1025673" y="405518"/>
                </a:lnTo>
                <a:lnTo>
                  <a:pt x="1032250" y="409483"/>
                </a:lnTo>
                <a:lnTo>
                  <a:pt x="1037040" y="409754"/>
                </a:lnTo>
                <a:lnTo>
                  <a:pt x="1038241" y="415087"/>
                </a:lnTo>
                <a:lnTo>
                  <a:pt x="1027753" y="417932"/>
                </a:lnTo>
                <a:lnTo>
                  <a:pt x="1024292" y="423428"/>
                </a:lnTo>
                <a:lnTo>
                  <a:pt x="1017088" y="428535"/>
                </a:lnTo>
                <a:lnTo>
                  <a:pt x="1013284" y="435663"/>
                </a:lnTo>
                <a:lnTo>
                  <a:pt x="1021257" y="441257"/>
                </a:lnTo>
                <a:lnTo>
                  <a:pt x="1024169" y="451274"/>
                </a:lnTo>
                <a:lnTo>
                  <a:pt x="1028678" y="460604"/>
                </a:lnTo>
                <a:lnTo>
                  <a:pt x="1033708" y="468424"/>
                </a:lnTo>
                <a:lnTo>
                  <a:pt x="1033588" y="475989"/>
                </a:lnTo>
                <a:lnTo>
                  <a:pt x="1028938" y="478769"/>
                </a:lnTo>
                <a:lnTo>
                  <a:pt x="1030710" y="484200"/>
                </a:lnTo>
                <a:lnTo>
                  <a:pt x="1035071" y="487360"/>
                </a:lnTo>
                <a:lnTo>
                  <a:pt x="1033933" y="495652"/>
                </a:lnTo>
                <a:lnTo>
                  <a:pt x="1032051" y="503722"/>
                </a:lnTo>
                <a:lnTo>
                  <a:pt x="1027911" y="504637"/>
                </a:lnTo>
                <a:lnTo>
                  <a:pt x="1022502" y="515658"/>
                </a:lnTo>
                <a:lnTo>
                  <a:pt x="1016501" y="529020"/>
                </a:lnTo>
                <a:lnTo>
                  <a:pt x="1009622" y="541172"/>
                </a:lnTo>
                <a:lnTo>
                  <a:pt x="999434" y="550569"/>
                </a:lnTo>
                <a:lnTo>
                  <a:pt x="989129" y="559139"/>
                </a:lnTo>
                <a:lnTo>
                  <a:pt x="980781" y="560308"/>
                </a:lnTo>
                <a:lnTo>
                  <a:pt x="976252" y="564831"/>
                </a:lnTo>
                <a:lnTo>
                  <a:pt x="973691" y="561527"/>
                </a:lnTo>
                <a:lnTo>
                  <a:pt x="969500" y="566586"/>
                </a:lnTo>
                <a:lnTo>
                  <a:pt x="959147" y="571687"/>
                </a:lnTo>
                <a:lnTo>
                  <a:pt x="951308" y="573247"/>
                </a:lnTo>
                <a:lnTo>
                  <a:pt x="948779" y="584001"/>
                </a:lnTo>
                <a:lnTo>
                  <a:pt x="944673" y="584598"/>
                </a:lnTo>
                <a:lnTo>
                  <a:pt x="942730" y="577207"/>
                </a:lnTo>
                <a:lnTo>
                  <a:pt x="944485" y="573269"/>
                </a:lnTo>
                <a:lnTo>
                  <a:pt x="934546" y="570009"/>
                </a:lnTo>
                <a:lnTo>
                  <a:pt x="931044" y="571667"/>
                </a:lnTo>
                <a:lnTo>
                  <a:pt x="921153" y="580378"/>
                </a:lnTo>
                <a:lnTo>
                  <a:pt x="914979" y="589998"/>
                </a:lnTo>
                <a:lnTo>
                  <a:pt x="913352" y="597062"/>
                </a:lnTo>
                <a:lnTo>
                  <a:pt x="919018" y="607796"/>
                </a:lnTo>
                <a:lnTo>
                  <a:pt x="925944" y="621099"/>
                </a:lnTo>
                <a:lnTo>
                  <a:pt x="932668" y="627390"/>
                </a:lnTo>
                <a:lnTo>
                  <a:pt x="937170" y="635566"/>
                </a:lnTo>
                <a:lnTo>
                  <a:pt x="940564" y="654409"/>
                </a:lnTo>
                <a:lnTo>
                  <a:pt x="939562" y="672321"/>
                </a:lnTo>
                <a:lnTo>
                  <a:pt x="933384" y="679026"/>
                </a:lnTo>
                <a:lnTo>
                  <a:pt x="924900" y="685581"/>
                </a:lnTo>
                <a:lnTo>
                  <a:pt x="918856" y="694069"/>
                </a:lnTo>
                <a:lnTo>
                  <a:pt x="909620" y="703551"/>
                </a:lnTo>
                <a:lnTo>
                  <a:pt x="906930" y="697020"/>
                </a:lnTo>
                <a:lnTo>
                  <a:pt x="909012" y="690122"/>
                </a:lnTo>
                <a:lnTo>
                  <a:pt x="903516" y="684337"/>
                </a:lnTo>
                <a:lnTo>
                  <a:pt x="897314" y="682851"/>
                </a:lnTo>
                <a:lnTo>
                  <a:pt x="894302" y="677546"/>
                </a:lnTo>
                <a:lnTo>
                  <a:pt x="890556" y="667028"/>
                </a:lnTo>
                <a:lnTo>
                  <a:pt x="883904" y="662353"/>
                </a:lnTo>
                <a:lnTo>
                  <a:pt x="877568" y="662544"/>
                </a:lnTo>
                <a:lnTo>
                  <a:pt x="878654" y="654545"/>
                </a:lnTo>
                <a:lnTo>
                  <a:pt x="872130" y="654604"/>
                </a:lnTo>
                <a:lnTo>
                  <a:pt x="871544" y="665802"/>
                </a:lnTo>
                <a:lnTo>
                  <a:pt x="867545" y="680674"/>
                </a:lnTo>
                <a:lnTo>
                  <a:pt x="865135" y="689669"/>
                </a:lnTo>
                <a:lnTo>
                  <a:pt x="865645" y="697038"/>
                </a:lnTo>
                <a:lnTo>
                  <a:pt x="870471" y="697358"/>
                </a:lnTo>
                <a:lnTo>
                  <a:pt x="873477" y="706650"/>
                </a:lnTo>
                <a:lnTo>
                  <a:pt x="874808" y="715463"/>
                </a:lnTo>
                <a:lnTo>
                  <a:pt x="878942" y="721296"/>
                </a:lnTo>
                <a:lnTo>
                  <a:pt x="883430" y="722478"/>
                </a:lnTo>
                <a:lnTo>
                  <a:pt x="887269" y="727763"/>
                </a:lnTo>
                <a:lnTo>
                  <a:pt x="888972" y="728714"/>
                </a:lnTo>
                <a:lnTo>
                  <a:pt x="893347" y="734862"/>
                </a:lnTo>
                <a:lnTo>
                  <a:pt x="896455" y="741678"/>
                </a:lnTo>
                <a:lnTo>
                  <a:pt x="896880" y="748534"/>
                </a:lnTo>
                <a:lnTo>
                  <a:pt x="896090" y="753167"/>
                </a:lnTo>
                <a:lnTo>
                  <a:pt x="896812" y="756668"/>
                </a:lnTo>
                <a:lnTo>
                  <a:pt x="897353" y="762693"/>
                </a:lnTo>
                <a:lnTo>
                  <a:pt x="899962" y="765499"/>
                </a:lnTo>
                <a:lnTo>
                  <a:pt x="902875" y="774502"/>
                </a:lnTo>
                <a:lnTo>
                  <a:pt x="902734" y="777946"/>
                </a:lnTo>
                <a:lnTo>
                  <a:pt x="897480" y="778625"/>
                </a:lnTo>
                <a:lnTo>
                  <a:pt x="890472" y="771083"/>
                </a:lnTo>
                <a:lnTo>
                  <a:pt x="881708" y="763000"/>
                </a:lnTo>
                <a:lnTo>
                  <a:pt x="880841" y="757814"/>
                </a:lnTo>
                <a:lnTo>
                  <a:pt x="876558" y="751004"/>
                </a:lnTo>
                <a:lnTo>
                  <a:pt x="875535" y="742572"/>
                </a:lnTo>
                <a:lnTo>
                  <a:pt x="872863" y="737020"/>
                </a:lnTo>
                <a:lnTo>
                  <a:pt x="873674" y="729606"/>
                </a:lnTo>
                <a:lnTo>
                  <a:pt x="872041" y="725291"/>
                </a:lnTo>
                <a:lnTo>
                  <a:pt x="869114" y="721383"/>
                </a:lnTo>
                <a:lnTo>
                  <a:pt x="867847" y="716341"/>
                </a:lnTo>
                <a:lnTo>
                  <a:pt x="863910" y="710592"/>
                </a:lnTo>
                <a:lnTo>
                  <a:pt x="860322" y="705764"/>
                </a:lnTo>
                <a:lnTo>
                  <a:pt x="859105" y="711749"/>
                </a:lnTo>
                <a:lnTo>
                  <a:pt x="857700" y="706092"/>
                </a:lnTo>
                <a:lnTo>
                  <a:pt x="858509" y="699741"/>
                </a:lnTo>
                <a:lnTo>
                  <a:pt x="860689" y="689974"/>
                </a:lnTo>
                <a:lnTo>
                  <a:pt x="859976" y="682417"/>
                </a:lnTo>
                <a:lnTo>
                  <a:pt x="862252" y="674618"/>
                </a:lnTo>
                <a:lnTo>
                  <a:pt x="859761" y="668592"/>
                </a:lnTo>
                <a:lnTo>
                  <a:pt x="860365" y="657500"/>
                </a:lnTo>
                <a:lnTo>
                  <a:pt x="857357" y="652226"/>
                </a:lnTo>
                <a:lnTo>
                  <a:pt x="854942" y="640040"/>
                </a:lnTo>
                <a:lnTo>
                  <a:pt x="853604" y="627176"/>
                </a:lnTo>
                <a:lnTo>
                  <a:pt x="850400" y="618745"/>
                </a:lnTo>
                <a:lnTo>
                  <a:pt x="845520" y="623851"/>
                </a:lnTo>
                <a:lnTo>
                  <a:pt x="837100" y="631109"/>
                </a:lnTo>
                <a:lnTo>
                  <a:pt x="832945" y="630202"/>
                </a:lnTo>
                <a:lnTo>
                  <a:pt x="828355" y="627814"/>
                </a:lnTo>
                <a:lnTo>
                  <a:pt x="830908" y="615196"/>
                </a:lnTo>
                <a:lnTo>
                  <a:pt x="829362" y="605664"/>
                </a:lnTo>
                <a:lnTo>
                  <a:pt x="823555" y="593924"/>
                </a:lnTo>
                <a:lnTo>
                  <a:pt x="824461" y="590252"/>
                </a:lnTo>
                <a:lnTo>
                  <a:pt x="820127" y="588947"/>
                </a:lnTo>
                <a:lnTo>
                  <a:pt x="814869" y="580643"/>
                </a:lnTo>
                <a:lnTo>
                  <a:pt x="812753" y="575334"/>
                </a:lnTo>
                <a:lnTo>
                  <a:pt x="812326" y="570147"/>
                </a:lnTo>
                <a:lnTo>
                  <a:pt x="810915" y="565248"/>
                </a:lnTo>
                <a:lnTo>
                  <a:pt x="807820" y="559320"/>
                </a:lnTo>
                <a:lnTo>
                  <a:pt x="800997" y="558912"/>
                </a:lnTo>
                <a:lnTo>
                  <a:pt x="801671" y="563110"/>
                </a:lnTo>
                <a:lnTo>
                  <a:pt x="799344" y="568775"/>
                </a:lnTo>
                <a:lnTo>
                  <a:pt x="796192" y="566712"/>
                </a:lnTo>
                <a:lnTo>
                  <a:pt x="795115" y="568565"/>
                </a:lnTo>
                <a:lnTo>
                  <a:pt x="793017" y="567453"/>
                </a:lnTo>
                <a:lnTo>
                  <a:pt x="790151" y="566543"/>
                </a:lnTo>
                <a:lnTo>
                  <a:pt x="789091" y="570260"/>
                </a:lnTo>
                <a:lnTo>
                  <a:pt x="784050" y="570131"/>
                </a:lnTo>
                <a:lnTo>
                  <a:pt x="774917" y="572247"/>
                </a:lnTo>
                <a:lnTo>
                  <a:pt x="775342" y="579906"/>
                </a:lnTo>
                <a:lnTo>
                  <a:pt x="771388" y="585929"/>
                </a:lnTo>
                <a:lnTo>
                  <a:pt x="760727" y="592782"/>
                </a:lnTo>
                <a:lnTo>
                  <a:pt x="752436" y="604761"/>
                </a:lnTo>
                <a:lnTo>
                  <a:pt x="746866" y="611184"/>
                </a:lnTo>
                <a:lnTo>
                  <a:pt x="739484" y="617849"/>
                </a:lnTo>
                <a:lnTo>
                  <a:pt x="739472" y="622533"/>
                </a:lnTo>
                <a:lnTo>
                  <a:pt x="735779" y="625042"/>
                </a:lnTo>
                <a:lnTo>
                  <a:pt x="729107" y="628689"/>
                </a:lnTo>
                <a:lnTo>
                  <a:pt x="725645" y="629227"/>
                </a:lnTo>
                <a:lnTo>
                  <a:pt x="723424" y="636994"/>
                </a:lnTo>
                <a:lnTo>
                  <a:pt x="724967" y="650236"/>
                </a:lnTo>
                <a:lnTo>
                  <a:pt x="725360" y="658683"/>
                </a:lnTo>
                <a:lnTo>
                  <a:pt x="722220" y="668356"/>
                </a:lnTo>
                <a:lnTo>
                  <a:pt x="722187" y="685655"/>
                </a:lnTo>
                <a:lnTo>
                  <a:pt x="718353" y="686148"/>
                </a:lnTo>
                <a:lnTo>
                  <a:pt x="714982" y="693915"/>
                </a:lnTo>
                <a:lnTo>
                  <a:pt x="717236" y="697269"/>
                </a:lnTo>
                <a:lnTo>
                  <a:pt x="710482" y="700156"/>
                </a:lnTo>
                <a:lnTo>
                  <a:pt x="707987" y="707081"/>
                </a:lnTo>
                <a:lnTo>
                  <a:pt x="705013" y="710008"/>
                </a:lnTo>
                <a:lnTo>
                  <a:pt x="697999" y="700500"/>
                </a:lnTo>
                <a:lnTo>
                  <a:pt x="694569" y="686241"/>
                </a:lnTo>
                <a:lnTo>
                  <a:pt x="691727" y="675972"/>
                </a:lnTo>
                <a:lnTo>
                  <a:pt x="689131" y="671156"/>
                </a:lnTo>
                <a:lnTo>
                  <a:pt x="685196" y="661375"/>
                </a:lnTo>
                <a:lnTo>
                  <a:pt x="683357" y="648640"/>
                </a:lnTo>
                <a:lnTo>
                  <a:pt x="682077" y="642280"/>
                </a:lnTo>
                <a:lnTo>
                  <a:pt x="675338" y="628296"/>
                </a:lnTo>
                <a:lnTo>
                  <a:pt x="672268" y="608563"/>
                </a:lnTo>
                <a:lnTo>
                  <a:pt x="670054" y="595535"/>
                </a:lnTo>
                <a:lnTo>
                  <a:pt x="670080" y="583203"/>
                </a:lnTo>
                <a:lnTo>
                  <a:pt x="668644" y="573666"/>
                </a:lnTo>
                <a:lnTo>
                  <a:pt x="657862" y="579761"/>
                </a:lnTo>
                <a:lnTo>
                  <a:pt x="652641" y="578541"/>
                </a:lnTo>
                <a:lnTo>
                  <a:pt x="642963" y="566201"/>
                </a:lnTo>
                <a:lnTo>
                  <a:pt x="646524" y="562521"/>
                </a:lnTo>
                <a:lnTo>
                  <a:pt x="644337" y="558523"/>
                </a:lnTo>
                <a:lnTo>
                  <a:pt x="635648" y="549881"/>
                </a:lnTo>
                <a:lnTo>
                  <a:pt x="630217" y="547307"/>
                </a:lnTo>
                <a:lnTo>
                  <a:pt x="628008" y="539989"/>
                </a:lnTo>
                <a:lnTo>
                  <a:pt x="622285" y="532234"/>
                </a:lnTo>
                <a:lnTo>
                  <a:pt x="608635" y="534150"/>
                </a:lnTo>
                <a:lnTo>
                  <a:pt x="596598" y="534340"/>
                </a:lnTo>
                <a:lnTo>
                  <a:pt x="586166" y="535767"/>
                </a:lnTo>
                <a:lnTo>
                  <a:pt x="572228" y="532694"/>
                </a:lnTo>
                <a:lnTo>
                  <a:pt x="564151" y="530352"/>
                </a:lnTo>
                <a:lnTo>
                  <a:pt x="555790" y="529030"/>
                </a:lnTo>
                <a:lnTo>
                  <a:pt x="552631" y="516545"/>
                </a:lnTo>
                <a:lnTo>
                  <a:pt x="549084" y="514741"/>
                </a:lnTo>
                <a:lnTo>
                  <a:pt x="543392" y="516560"/>
                </a:lnTo>
                <a:lnTo>
                  <a:pt x="535919" y="521488"/>
                </a:lnTo>
                <a:lnTo>
                  <a:pt x="526867" y="518110"/>
                </a:lnTo>
                <a:lnTo>
                  <a:pt x="519389" y="510286"/>
                </a:lnTo>
                <a:lnTo>
                  <a:pt x="512256" y="507386"/>
                </a:lnTo>
                <a:lnTo>
                  <a:pt x="507309" y="497725"/>
                </a:lnTo>
                <a:lnTo>
                  <a:pt x="501841" y="484149"/>
                </a:lnTo>
                <a:lnTo>
                  <a:pt x="497854" y="485800"/>
                </a:lnTo>
                <a:lnTo>
                  <a:pt x="493145" y="482426"/>
                </a:lnTo>
                <a:lnTo>
                  <a:pt x="490381" y="486399"/>
                </a:lnTo>
                <a:lnTo>
                  <a:pt x="485983" y="485900"/>
                </a:lnTo>
                <a:lnTo>
                  <a:pt x="487530" y="490395"/>
                </a:lnTo>
                <a:lnTo>
                  <a:pt x="486867" y="492718"/>
                </a:lnTo>
                <a:lnTo>
                  <a:pt x="489254" y="500397"/>
                </a:lnTo>
                <a:lnTo>
                  <a:pt x="492155" y="509178"/>
                </a:lnTo>
                <a:lnTo>
                  <a:pt x="495800" y="511504"/>
                </a:lnTo>
                <a:lnTo>
                  <a:pt x="497069" y="515079"/>
                </a:lnTo>
                <a:lnTo>
                  <a:pt x="502119" y="519360"/>
                </a:lnTo>
                <a:lnTo>
                  <a:pt x="502567" y="523561"/>
                </a:lnTo>
                <a:lnTo>
                  <a:pt x="501828" y="526952"/>
                </a:lnTo>
                <a:lnTo>
                  <a:pt x="502766" y="530373"/>
                </a:lnTo>
                <a:lnTo>
                  <a:pt x="504897" y="533226"/>
                </a:lnTo>
                <a:lnTo>
                  <a:pt x="505883" y="536566"/>
                </a:lnTo>
                <a:lnTo>
                  <a:pt x="506990" y="539060"/>
                </a:lnTo>
                <a:lnTo>
                  <a:pt x="506500" y="531652"/>
                </a:lnTo>
                <a:lnTo>
                  <a:pt x="508497" y="526310"/>
                </a:lnTo>
                <a:lnTo>
                  <a:pt x="510519" y="525215"/>
                </a:lnTo>
                <a:lnTo>
                  <a:pt x="512761" y="528408"/>
                </a:lnTo>
                <a:lnTo>
                  <a:pt x="512891" y="534368"/>
                </a:lnTo>
                <a:lnTo>
                  <a:pt x="511284" y="540357"/>
                </a:lnTo>
                <a:lnTo>
                  <a:pt x="512690" y="544247"/>
                </a:lnTo>
                <a:lnTo>
                  <a:pt x="514009" y="543751"/>
                </a:lnTo>
                <a:lnTo>
                  <a:pt x="514283" y="546544"/>
                </a:lnTo>
                <a:lnTo>
                  <a:pt x="520080" y="544939"/>
                </a:lnTo>
                <a:lnTo>
                  <a:pt x="526207" y="545206"/>
                </a:lnTo>
                <a:lnTo>
                  <a:pt x="530682" y="545505"/>
                </a:lnTo>
                <a:lnTo>
                  <a:pt x="535757" y="538622"/>
                </a:lnTo>
                <a:lnTo>
                  <a:pt x="541283" y="532094"/>
                </a:lnTo>
                <a:lnTo>
                  <a:pt x="545964" y="525818"/>
                </a:lnTo>
                <a:lnTo>
                  <a:pt x="548121" y="522352"/>
                </a:lnTo>
                <a:lnTo>
                  <a:pt x="549037" y="523235"/>
                </a:lnTo>
                <a:lnTo>
                  <a:pt x="548339" y="527440"/>
                </a:lnTo>
                <a:lnTo>
                  <a:pt x="547373" y="529287"/>
                </a:lnTo>
                <a:lnTo>
                  <a:pt x="548379" y="537331"/>
                </a:lnTo>
                <a:lnTo>
                  <a:pt x="551701" y="544285"/>
                </a:lnTo>
                <a:lnTo>
                  <a:pt x="555836" y="547981"/>
                </a:lnTo>
                <a:lnTo>
                  <a:pt x="561271" y="549313"/>
                </a:lnTo>
                <a:lnTo>
                  <a:pt x="565658" y="551168"/>
                </a:lnTo>
                <a:lnTo>
                  <a:pt x="569001" y="557005"/>
                </a:lnTo>
                <a:lnTo>
                  <a:pt x="570998" y="560387"/>
                </a:lnTo>
                <a:lnTo>
                  <a:pt x="573650" y="561676"/>
                </a:lnTo>
                <a:lnTo>
                  <a:pt x="573637" y="563949"/>
                </a:lnTo>
                <a:lnTo>
                  <a:pt x="570940" y="570017"/>
                </a:lnTo>
                <a:lnTo>
                  <a:pt x="569756" y="572874"/>
                </a:lnTo>
                <a:lnTo>
                  <a:pt x="566634" y="576130"/>
                </a:lnTo>
                <a:lnTo>
                  <a:pt x="563871" y="583105"/>
                </a:lnTo>
                <a:lnTo>
                  <a:pt x="560509" y="582571"/>
                </a:lnTo>
                <a:lnTo>
                  <a:pt x="558970" y="584999"/>
                </a:lnTo>
                <a:lnTo>
                  <a:pt x="557780" y="590161"/>
                </a:lnTo>
                <a:lnTo>
                  <a:pt x="558690" y="596967"/>
                </a:lnTo>
                <a:lnTo>
                  <a:pt x="557992" y="598219"/>
                </a:lnTo>
                <a:lnTo>
                  <a:pt x="554583" y="598184"/>
                </a:lnTo>
                <a:lnTo>
                  <a:pt x="549955" y="601990"/>
                </a:lnTo>
                <a:lnTo>
                  <a:pt x="549234" y="606951"/>
                </a:lnTo>
                <a:lnTo>
                  <a:pt x="547539" y="609099"/>
                </a:lnTo>
                <a:lnTo>
                  <a:pt x="542931" y="609016"/>
                </a:lnTo>
                <a:lnTo>
                  <a:pt x="540031" y="611581"/>
                </a:lnTo>
                <a:lnTo>
                  <a:pt x="540067" y="615695"/>
                </a:lnTo>
                <a:lnTo>
                  <a:pt x="536482" y="618522"/>
                </a:lnTo>
                <a:lnTo>
                  <a:pt x="532395" y="617560"/>
                </a:lnTo>
                <a:lnTo>
                  <a:pt x="527440" y="620996"/>
                </a:lnTo>
                <a:lnTo>
                  <a:pt x="524019" y="621572"/>
                </a:lnTo>
                <a:lnTo>
                  <a:pt x="518660" y="624307"/>
                </a:lnTo>
                <a:lnTo>
                  <a:pt x="517225" y="628828"/>
                </a:lnTo>
                <a:lnTo>
                  <a:pt x="517052" y="632300"/>
                </a:lnTo>
                <a:lnTo>
                  <a:pt x="509675" y="636598"/>
                </a:lnTo>
                <a:lnTo>
                  <a:pt x="497838" y="641349"/>
                </a:lnTo>
                <a:lnTo>
                  <a:pt x="491205" y="648532"/>
                </a:lnTo>
                <a:lnTo>
                  <a:pt x="487943" y="649093"/>
                </a:lnTo>
                <a:lnTo>
                  <a:pt x="485719" y="648491"/>
                </a:lnTo>
                <a:lnTo>
                  <a:pt x="481390" y="652716"/>
                </a:lnTo>
                <a:lnTo>
                  <a:pt x="476668" y="654677"/>
                </a:lnTo>
                <a:lnTo>
                  <a:pt x="470449" y="655205"/>
                </a:lnTo>
                <a:lnTo>
                  <a:pt x="468578" y="655783"/>
                </a:lnTo>
                <a:lnTo>
                  <a:pt x="466958" y="658473"/>
                </a:lnTo>
                <a:lnTo>
                  <a:pt x="465016" y="659216"/>
                </a:lnTo>
                <a:lnTo>
                  <a:pt x="463870" y="661805"/>
                </a:lnTo>
                <a:lnTo>
                  <a:pt x="460203" y="661581"/>
                </a:lnTo>
                <a:lnTo>
                  <a:pt x="457836" y="662964"/>
                </a:lnTo>
                <a:lnTo>
                  <a:pt x="452709" y="662444"/>
                </a:lnTo>
                <a:lnTo>
                  <a:pt x="450782" y="656498"/>
                </a:lnTo>
                <a:lnTo>
                  <a:pt x="450994" y="650930"/>
                </a:lnTo>
                <a:lnTo>
                  <a:pt x="449783" y="647927"/>
                </a:lnTo>
                <a:lnTo>
                  <a:pt x="448332" y="640396"/>
                </a:lnTo>
                <a:lnTo>
                  <a:pt x="446203" y="636211"/>
                </a:lnTo>
                <a:lnTo>
                  <a:pt x="447686" y="635715"/>
                </a:lnTo>
                <a:lnTo>
                  <a:pt x="446926" y="631064"/>
                </a:lnTo>
                <a:lnTo>
                  <a:pt x="447824" y="629101"/>
                </a:lnTo>
                <a:lnTo>
                  <a:pt x="447497" y="624659"/>
                </a:lnTo>
                <a:lnTo>
                  <a:pt x="446535" y="620313"/>
                </a:lnTo>
                <a:lnTo>
                  <a:pt x="444301" y="617246"/>
                </a:lnTo>
                <a:lnTo>
                  <a:pt x="443729" y="613186"/>
                </a:lnTo>
                <a:lnTo>
                  <a:pt x="439903" y="609537"/>
                </a:lnTo>
                <a:lnTo>
                  <a:pt x="435954" y="600998"/>
                </a:lnTo>
                <a:lnTo>
                  <a:pt x="433864" y="592702"/>
                </a:lnTo>
                <a:lnTo>
                  <a:pt x="428740" y="585695"/>
                </a:lnTo>
                <a:lnTo>
                  <a:pt x="425436" y="584023"/>
                </a:lnTo>
                <a:lnTo>
                  <a:pt x="420531" y="574320"/>
                </a:lnTo>
                <a:lnTo>
                  <a:pt x="419672" y="567244"/>
                </a:lnTo>
                <a:lnTo>
                  <a:pt x="419988" y="561207"/>
                </a:lnTo>
                <a:lnTo>
                  <a:pt x="415740" y="549918"/>
                </a:lnTo>
                <a:lnTo>
                  <a:pt x="412266" y="545945"/>
                </a:lnTo>
                <a:lnTo>
                  <a:pt x="408264" y="543839"/>
                </a:lnTo>
                <a:lnTo>
                  <a:pt x="405828" y="538005"/>
                </a:lnTo>
                <a:lnTo>
                  <a:pt x="406232" y="535704"/>
                </a:lnTo>
                <a:lnTo>
                  <a:pt x="404174" y="530424"/>
                </a:lnTo>
                <a:lnTo>
                  <a:pt x="402011" y="528151"/>
                </a:lnTo>
                <a:lnTo>
                  <a:pt x="399117" y="520577"/>
                </a:lnTo>
                <a:lnTo>
                  <a:pt x="394607" y="512367"/>
                </a:lnTo>
                <a:lnTo>
                  <a:pt x="390829" y="505372"/>
                </a:lnTo>
                <a:lnTo>
                  <a:pt x="387140" y="505423"/>
                </a:lnTo>
                <a:lnTo>
                  <a:pt x="388292" y="499833"/>
                </a:lnTo>
                <a:lnTo>
                  <a:pt x="388621" y="496269"/>
                </a:lnTo>
                <a:lnTo>
                  <a:pt x="389538" y="492205"/>
                </a:lnTo>
                <a:lnTo>
                  <a:pt x="389291" y="490733"/>
                </a:lnTo>
                <a:lnTo>
                  <a:pt x="387209" y="494824"/>
                </a:lnTo>
                <a:lnTo>
                  <a:pt x="385616" y="502515"/>
                </a:lnTo>
                <a:lnTo>
                  <a:pt x="383600" y="507818"/>
                </a:lnTo>
                <a:lnTo>
                  <a:pt x="381874" y="509596"/>
                </a:lnTo>
                <a:lnTo>
                  <a:pt x="379404" y="506309"/>
                </a:lnTo>
                <a:lnTo>
                  <a:pt x="376061" y="501765"/>
                </a:lnTo>
                <a:lnTo>
                  <a:pt x="370774" y="487171"/>
                </a:lnTo>
                <a:lnTo>
                  <a:pt x="370013" y="488093"/>
                </a:lnTo>
                <a:lnTo>
                  <a:pt x="373083" y="498837"/>
                </a:lnTo>
                <a:lnTo>
                  <a:pt x="377631" y="509074"/>
                </a:lnTo>
                <a:lnTo>
                  <a:pt x="383231" y="524934"/>
                </a:lnTo>
                <a:lnTo>
                  <a:pt x="385966" y="530468"/>
                </a:lnTo>
                <a:lnTo>
                  <a:pt x="388346" y="536219"/>
                </a:lnTo>
                <a:lnTo>
                  <a:pt x="394994" y="547493"/>
                </a:lnTo>
                <a:lnTo>
                  <a:pt x="393521" y="549266"/>
                </a:lnTo>
                <a:lnTo>
                  <a:pt x="393761" y="555885"/>
                </a:lnTo>
                <a:lnTo>
                  <a:pt x="402389" y="565024"/>
                </a:lnTo>
                <a:lnTo>
                  <a:pt x="403690" y="567109"/>
                </a:lnTo>
                <a:lnTo>
                  <a:pt x="406078" y="577099"/>
                </a:lnTo>
                <a:lnTo>
                  <a:pt x="404454" y="578946"/>
                </a:lnTo>
                <a:lnTo>
                  <a:pt x="405530" y="589428"/>
                </a:lnTo>
                <a:lnTo>
                  <a:pt x="408250" y="601585"/>
                </a:lnTo>
                <a:lnTo>
                  <a:pt x="411071" y="604091"/>
                </a:lnTo>
                <a:lnTo>
                  <a:pt x="415127" y="607855"/>
                </a:lnTo>
                <a:lnTo>
                  <a:pt x="419428" y="619641"/>
                </a:lnTo>
                <a:lnTo>
                  <a:pt x="421468" y="628988"/>
                </a:lnTo>
                <a:lnTo>
                  <a:pt x="425529" y="633947"/>
                </a:lnTo>
                <a:lnTo>
                  <a:pt x="435642" y="643565"/>
                </a:lnTo>
                <a:lnTo>
                  <a:pt x="439758" y="649369"/>
                </a:lnTo>
                <a:lnTo>
                  <a:pt x="443773" y="655243"/>
                </a:lnTo>
                <a:lnTo>
                  <a:pt x="446091" y="658742"/>
                </a:lnTo>
                <a:lnTo>
                  <a:pt x="449732" y="661805"/>
                </a:lnTo>
                <a:lnTo>
                  <a:pt x="451485" y="664957"/>
                </a:lnTo>
                <a:lnTo>
                  <a:pt x="451253" y="669184"/>
                </a:lnTo>
                <a:lnTo>
                  <a:pt x="447025" y="671620"/>
                </a:lnTo>
                <a:lnTo>
                  <a:pt x="450207" y="674406"/>
                </a:lnTo>
                <a:lnTo>
                  <a:pt x="452617" y="676283"/>
                </a:lnTo>
                <a:lnTo>
                  <a:pt x="454069" y="680492"/>
                </a:lnTo>
                <a:lnTo>
                  <a:pt x="457412" y="684755"/>
                </a:lnTo>
                <a:lnTo>
                  <a:pt x="461090" y="684789"/>
                </a:lnTo>
                <a:lnTo>
                  <a:pt x="468072" y="682185"/>
                </a:lnTo>
                <a:lnTo>
                  <a:pt x="476137" y="680979"/>
                </a:lnTo>
                <a:lnTo>
                  <a:pt x="482658" y="677815"/>
                </a:lnTo>
                <a:lnTo>
                  <a:pt x="486333" y="677145"/>
                </a:lnTo>
                <a:lnTo>
                  <a:pt x="488979" y="675288"/>
                </a:lnTo>
                <a:lnTo>
                  <a:pt x="493197" y="674929"/>
                </a:lnTo>
                <a:lnTo>
                  <a:pt x="495565" y="674728"/>
                </a:lnTo>
                <a:lnTo>
                  <a:pt x="498979" y="673216"/>
                </a:lnTo>
                <a:lnTo>
                  <a:pt x="502907" y="672190"/>
                </a:lnTo>
                <a:lnTo>
                  <a:pt x="506412" y="668706"/>
                </a:lnTo>
                <a:lnTo>
                  <a:pt x="509222" y="668677"/>
                </a:lnTo>
                <a:lnTo>
                  <a:pt x="509389" y="671492"/>
                </a:lnTo>
                <a:lnTo>
                  <a:pt x="508704" y="677416"/>
                </a:lnTo>
                <a:lnTo>
                  <a:pt x="508732" y="682767"/>
                </a:lnTo>
                <a:lnTo>
                  <a:pt x="507169" y="686445"/>
                </a:lnTo>
                <a:lnTo>
                  <a:pt x="505082" y="697451"/>
                </a:lnTo>
                <a:lnTo>
                  <a:pt x="501514" y="708824"/>
                </a:lnTo>
                <a:lnTo>
                  <a:pt x="496934" y="721827"/>
                </a:lnTo>
                <a:lnTo>
                  <a:pt x="490576" y="736749"/>
                </a:lnTo>
                <a:lnTo>
                  <a:pt x="484252" y="748149"/>
                </a:lnTo>
                <a:lnTo>
                  <a:pt x="475540" y="762040"/>
                </a:lnTo>
                <a:lnTo>
                  <a:pt x="468126" y="770281"/>
                </a:lnTo>
                <a:lnTo>
                  <a:pt x="457045" y="780391"/>
                </a:lnTo>
                <a:lnTo>
                  <a:pt x="450139" y="788136"/>
                </a:lnTo>
                <a:lnTo>
                  <a:pt x="442031" y="800471"/>
                </a:lnTo>
                <a:lnTo>
                  <a:pt x="440322" y="805839"/>
                </a:lnTo>
                <a:lnTo>
                  <a:pt x="438648" y="808250"/>
                </a:lnTo>
                <a:lnTo>
                  <a:pt x="433461" y="812316"/>
                </a:lnTo>
                <a:lnTo>
                  <a:pt x="431631" y="816565"/>
                </a:lnTo>
                <a:lnTo>
                  <a:pt x="428855" y="817311"/>
                </a:lnTo>
                <a:lnTo>
                  <a:pt x="427804" y="824485"/>
                </a:lnTo>
                <a:lnTo>
                  <a:pt x="425424" y="828592"/>
                </a:lnTo>
                <a:lnTo>
                  <a:pt x="423978" y="835367"/>
                </a:lnTo>
                <a:lnTo>
                  <a:pt x="420995" y="838729"/>
                </a:lnTo>
                <a:lnTo>
                  <a:pt x="417574" y="851275"/>
                </a:lnTo>
                <a:lnTo>
                  <a:pt x="418013" y="857045"/>
                </a:lnTo>
                <a:lnTo>
                  <a:pt x="422757" y="860756"/>
                </a:lnTo>
                <a:lnTo>
                  <a:pt x="422979" y="863403"/>
                </a:lnTo>
                <a:lnTo>
                  <a:pt x="420939" y="869552"/>
                </a:lnTo>
                <a:lnTo>
                  <a:pt x="421364" y="872646"/>
                </a:lnTo>
                <a:lnTo>
                  <a:pt x="420879" y="877510"/>
                </a:lnTo>
                <a:lnTo>
                  <a:pt x="423467" y="883892"/>
                </a:lnTo>
                <a:lnTo>
                  <a:pt x="426533" y="893932"/>
                </a:lnTo>
                <a:lnTo>
                  <a:pt x="429252" y="896159"/>
                </a:lnTo>
                <a:lnTo>
                  <a:pt x="430450" y="900724"/>
                </a:lnTo>
                <a:lnTo>
                  <a:pt x="430145" y="910868"/>
                </a:lnTo>
                <a:lnTo>
                  <a:pt x="431061" y="919802"/>
                </a:lnTo>
                <a:lnTo>
                  <a:pt x="431348" y="935714"/>
                </a:lnTo>
                <a:lnTo>
                  <a:pt x="432650" y="940701"/>
                </a:lnTo>
                <a:lnTo>
                  <a:pt x="430441" y="947977"/>
                </a:lnTo>
                <a:lnTo>
                  <a:pt x="427567" y="955047"/>
                </a:lnTo>
                <a:lnTo>
                  <a:pt x="422851" y="961362"/>
                </a:lnTo>
                <a:lnTo>
                  <a:pt x="416077" y="965232"/>
                </a:lnTo>
                <a:lnTo>
                  <a:pt x="407726" y="970174"/>
                </a:lnTo>
                <a:lnTo>
                  <a:pt x="399356" y="981102"/>
                </a:lnTo>
                <a:lnTo>
                  <a:pt x="396505" y="982962"/>
                </a:lnTo>
                <a:lnTo>
                  <a:pt x="391334" y="990196"/>
                </a:lnTo>
                <a:lnTo>
                  <a:pt x="388282" y="992550"/>
                </a:lnTo>
                <a:lnTo>
                  <a:pt x="387655" y="999810"/>
                </a:lnTo>
                <a:lnTo>
                  <a:pt x="391168" y="1007521"/>
                </a:lnTo>
                <a:lnTo>
                  <a:pt x="392630" y="1013493"/>
                </a:lnTo>
                <a:lnTo>
                  <a:pt x="392723" y="1016539"/>
                </a:lnTo>
                <a:lnTo>
                  <a:pt x="394032" y="1016030"/>
                </a:lnTo>
                <a:lnTo>
                  <a:pt x="393819" y="1026016"/>
                </a:lnTo>
                <a:lnTo>
                  <a:pt x="392619" y="1030746"/>
                </a:lnTo>
                <a:lnTo>
                  <a:pt x="394364" y="1032489"/>
                </a:lnTo>
                <a:lnTo>
                  <a:pt x="393262" y="1036726"/>
                </a:lnTo>
                <a:lnTo>
                  <a:pt x="390165" y="1040347"/>
                </a:lnTo>
                <a:lnTo>
                  <a:pt x="384055" y="1043789"/>
                </a:lnTo>
                <a:lnTo>
                  <a:pt x="375145" y="1049299"/>
                </a:lnTo>
                <a:lnTo>
                  <a:pt x="371896" y="1053064"/>
                </a:lnTo>
                <a:lnTo>
                  <a:pt x="372530" y="1057353"/>
                </a:lnTo>
                <a:lnTo>
                  <a:pt x="374425" y="1058039"/>
                </a:lnTo>
                <a:lnTo>
                  <a:pt x="373788" y="1063398"/>
                </a:lnTo>
                <a:lnTo>
                  <a:pt x="371938" y="1070809"/>
                </a:lnTo>
                <a:lnTo>
                  <a:pt x="371063" y="1079270"/>
                </a:lnTo>
                <a:lnTo>
                  <a:pt x="369146" y="1083865"/>
                </a:lnTo>
                <a:lnTo>
                  <a:pt x="364091" y="1089007"/>
                </a:lnTo>
                <a:lnTo>
                  <a:pt x="362643" y="1090480"/>
                </a:lnTo>
                <a:lnTo>
                  <a:pt x="359502" y="1095651"/>
                </a:lnTo>
                <a:lnTo>
                  <a:pt x="357437" y="1100883"/>
                </a:lnTo>
                <a:lnTo>
                  <a:pt x="353235" y="1108178"/>
                </a:lnTo>
                <a:lnTo>
                  <a:pt x="344861" y="1118684"/>
                </a:lnTo>
                <a:lnTo>
                  <a:pt x="339633" y="1124792"/>
                </a:lnTo>
                <a:lnTo>
                  <a:pt x="334040" y="1129426"/>
                </a:lnTo>
                <a:lnTo>
                  <a:pt x="326296" y="1133375"/>
                </a:lnTo>
                <a:lnTo>
                  <a:pt x="322520" y="1133906"/>
                </a:lnTo>
                <a:lnTo>
                  <a:pt x="321564" y="1136732"/>
                </a:lnTo>
                <a:lnTo>
                  <a:pt x="317061" y="1135228"/>
                </a:lnTo>
                <a:lnTo>
                  <a:pt x="313394" y="1137166"/>
                </a:lnTo>
                <a:lnTo>
                  <a:pt x="305365" y="1135204"/>
                </a:lnTo>
                <a:lnTo>
                  <a:pt x="300877" y="1136445"/>
                </a:lnTo>
                <a:lnTo>
                  <a:pt x="297810" y="1135912"/>
                </a:lnTo>
                <a:lnTo>
                  <a:pt x="290169" y="1139931"/>
                </a:lnTo>
                <a:lnTo>
                  <a:pt x="283844" y="1141544"/>
                </a:lnTo>
                <a:lnTo>
                  <a:pt x="279267" y="1145392"/>
                </a:lnTo>
                <a:lnTo>
                  <a:pt x="275898" y="1145636"/>
                </a:lnTo>
                <a:lnTo>
                  <a:pt x="272762" y="1142006"/>
                </a:lnTo>
                <a:lnTo>
                  <a:pt x="270258" y="1141820"/>
                </a:lnTo>
                <a:lnTo>
                  <a:pt x="267068" y="1137274"/>
                </a:lnTo>
                <a:lnTo>
                  <a:pt x="266719" y="1138686"/>
                </a:lnTo>
                <a:lnTo>
                  <a:pt x="265733" y="1135949"/>
                </a:lnTo>
                <a:lnTo>
                  <a:pt x="265775" y="1129979"/>
                </a:lnTo>
                <a:lnTo>
                  <a:pt x="263368" y="1123156"/>
                </a:lnTo>
                <a:lnTo>
                  <a:pt x="265759" y="1121301"/>
                </a:lnTo>
                <a:lnTo>
                  <a:pt x="265564" y="1113487"/>
                </a:lnTo>
                <a:lnTo>
                  <a:pt x="260713" y="1103958"/>
                </a:lnTo>
                <a:lnTo>
                  <a:pt x="256991" y="1095333"/>
                </a:lnTo>
                <a:lnTo>
                  <a:pt x="256980" y="1095306"/>
                </a:lnTo>
                <a:lnTo>
                  <a:pt x="251662" y="1082077"/>
                </a:lnTo>
                <a:lnTo>
                  <a:pt x="246156" y="1074385"/>
                </a:lnTo>
                <a:lnTo>
                  <a:pt x="243256" y="1066948"/>
                </a:lnTo>
                <a:lnTo>
                  <a:pt x="241620" y="1057035"/>
                </a:lnTo>
                <a:lnTo>
                  <a:pt x="239795" y="1049659"/>
                </a:lnTo>
                <a:lnTo>
                  <a:pt x="237312" y="1033981"/>
                </a:lnTo>
                <a:lnTo>
                  <a:pt x="237146" y="1021800"/>
                </a:lnTo>
                <a:lnTo>
                  <a:pt x="236198" y="1016246"/>
                </a:lnTo>
                <a:lnTo>
                  <a:pt x="233316" y="1012048"/>
                </a:lnTo>
                <a:lnTo>
                  <a:pt x="229491" y="1003636"/>
                </a:lnTo>
                <a:lnTo>
                  <a:pt x="225598" y="991421"/>
                </a:lnTo>
                <a:lnTo>
                  <a:pt x="223981" y="985029"/>
                </a:lnTo>
                <a:lnTo>
                  <a:pt x="217953" y="975089"/>
                </a:lnTo>
                <a:lnTo>
                  <a:pt x="217504" y="967278"/>
                </a:lnTo>
                <a:lnTo>
                  <a:pt x="216805" y="960875"/>
                </a:lnTo>
                <a:lnTo>
                  <a:pt x="217832" y="951923"/>
                </a:lnTo>
                <a:lnTo>
                  <a:pt x="220388" y="942601"/>
                </a:lnTo>
                <a:lnTo>
                  <a:pt x="220774" y="938231"/>
                </a:lnTo>
                <a:lnTo>
                  <a:pt x="223177" y="929053"/>
                </a:lnTo>
                <a:lnTo>
                  <a:pt x="224943" y="924880"/>
                </a:lnTo>
                <a:lnTo>
                  <a:pt x="229198" y="918218"/>
                </a:lnTo>
                <a:lnTo>
                  <a:pt x="231575" y="913687"/>
                </a:lnTo>
                <a:lnTo>
                  <a:pt x="232353" y="906145"/>
                </a:lnTo>
                <a:lnTo>
                  <a:pt x="231966" y="900374"/>
                </a:lnTo>
                <a:lnTo>
                  <a:pt x="229750" y="896735"/>
                </a:lnTo>
                <a:lnTo>
                  <a:pt x="227777" y="890557"/>
                </a:lnTo>
                <a:lnTo>
                  <a:pt x="225958" y="884448"/>
                </a:lnTo>
                <a:lnTo>
                  <a:pt x="226355" y="882332"/>
                </a:lnTo>
                <a:lnTo>
                  <a:pt x="228632" y="878295"/>
                </a:lnTo>
                <a:lnTo>
                  <a:pt x="226385" y="868458"/>
                </a:lnTo>
                <a:lnTo>
                  <a:pt x="224867" y="861643"/>
                </a:lnTo>
                <a:lnTo>
                  <a:pt x="221157" y="855200"/>
                </a:lnTo>
                <a:lnTo>
                  <a:pt x="221861" y="853222"/>
                </a:lnTo>
                <a:lnTo>
                  <a:pt x="220823" y="850064"/>
                </a:lnTo>
                <a:lnTo>
                  <a:pt x="218843" y="842407"/>
                </a:lnTo>
                <a:lnTo>
                  <a:pt x="212758" y="831624"/>
                </a:lnTo>
                <a:lnTo>
                  <a:pt x="205146" y="821347"/>
                </a:lnTo>
                <a:lnTo>
                  <a:pt x="200249" y="812945"/>
                </a:lnTo>
                <a:lnTo>
                  <a:pt x="195751" y="802427"/>
                </a:lnTo>
                <a:lnTo>
                  <a:pt x="195988" y="799043"/>
                </a:lnTo>
                <a:lnTo>
                  <a:pt x="197606" y="795788"/>
                </a:lnTo>
                <a:lnTo>
                  <a:pt x="199405" y="788376"/>
                </a:lnTo>
                <a:lnTo>
                  <a:pt x="200899" y="780827"/>
                </a:lnTo>
                <a:lnTo>
                  <a:pt x="199512" y="779292"/>
                </a:lnTo>
                <a:lnTo>
                  <a:pt x="202057" y="767858"/>
                </a:lnTo>
                <a:lnTo>
                  <a:pt x="203139" y="759818"/>
                </a:lnTo>
                <a:lnTo>
                  <a:pt x="200243" y="753087"/>
                </a:lnTo>
                <a:lnTo>
                  <a:pt x="196863" y="751360"/>
                </a:lnTo>
                <a:lnTo>
                  <a:pt x="195357" y="746797"/>
                </a:lnTo>
                <a:lnTo>
                  <a:pt x="193460" y="745337"/>
                </a:lnTo>
                <a:lnTo>
                  <a:pt x="193545" y="742523"/>
                </a:lnTo>
                <a:lnTo>
                  <a:pt x="185854" y="746188"/>
                </a:lnTo>
                <a:lnTo>
                  <a:pt x="183043" y="745652"/>
                </a:lnTo>
                <a:lnTo>
                  <a:pt x="180194" y="747933"/>
                </a:lnTo>
                <a:lnTo>
                  <a:pt x="174269" y="747711"/>
                </a:lnTo>
                <a:lnTo>
                  <a:pt x="170302" y="741341"/>
                </a:lnTo>
                <a:lnTo>
                  <a:pt x="167863" y="733972"/>
                </a:lnTo>
                <a:lnTo>
                  <a:pt x="162618" y="727264"/>
                </a:lnTo>
                <a:lnTo>
                  <a:pt x="157051" y="727390"/>
                </a:lnTo>
                <a:lnTo>
                  <a:pt x="150513" y="727384"/>
                </a:lnTo>
                <a:lnTo>
                  <a:pt x="144391" y="728572"/>
                </a:lnTo>
                <a:lnTo>
                  <a:pt x="138426" y="730744"/>
                </a:lnTo>
                <a:lnTo>
                  <a:pt x="126811" y="736705"/>
                </a:lnTo>
                <a:lnTo>
                  <a:pt x="122692" y="740197"/>
                </a:lnTo>
                <a:lnTo>
                  <a:pt x="116017" y="743150"/>
                </a:lnTo>
                <a:lnTo>
                  <a:pt x="109413" y="740258"/>
                </a:lnTo>
                <a:lnTo>
                  <a:pt x="106042" y="740362"/>
                </a:lnTo>
                <a:lnTo>
                  <a:pt x="100873" y="738371"/>
                </a:lnTo>
                <a:lnTo>
                  <a:pt x="96124" y="738489"/>
                </a:lnTo>
                <a:lnTo>
                  <a:pt x="87349" y="740266"/>
                </a:lnTo>
                <a:lnTo>
                  <a:pt x="82205" y="743205"/>
                </a:lnTo>
                <a:lnTo>
                  <a:pt x="74869" y="746939"/>
                </a:lnTo>
                <a:lnTo>
                  <a:pt x="73438" y="746671"/>
                </a:lnTo>
                <a:lnTo>
                  <a:pt x="71497" y="746760"/>
                </a:lnTo>
                <a:lnTo>
                  <a:pt x="63861" y="741908"/>
                </a:lnTo>
                <a:lnTo>
                  <a:pt x="57130" y="734157"/>
                </a:lnTo>
                <a:lnTo>
                  <a:pt x="50818" y="728588"/>
                </a:lnTo>
                <a:lnTo>
                  <a:pt x="45830" y="722019"/>
                </a:lnTo>
                <a:lnTo>
                  <a:pt x="43834" y="721263"/>
                </a:lnTo>
                <a:lnTo>
                  <a:pt x="38500" y="717162"/>
                </a:lnTo>
                <a:lnTo>
                  <a:pt x="34642" y="711706"/>
                </a:lnTo>
                <a:lnTo>
                  <a:pt x="33345" y="707988"/>
                </a:lnTo>
                <a:lnTo>
                  <a:pt x="32437" y="700462"/>
                </a:lnTo>
                <a:lnTo>
                  <a:pt x="29187" y="694436"/>
                </a:lnTo>
                <a:lnTo>
                  <a:pt x="26307" y="690451"/>
                </a:lnTo>
                <a:lnTo>
                  <a:pt x="24410" y="689133"/>
                </a:lnTo>
                <a:lnTo>
                  <a:pt x="22561" y="687109"/>
                </a:lnTo>
                <a:lnTo>
                  <a:pt x="21720" y="682610"/>
                </a:lnTo>
                <a:lnTo>
                  <a:pt x="20636" y="680366"/>
                </a:lnTo>
                <a:lnTo>
                  <a:pt x="18481" y="678698"/>
                </a:lnTo>
                <a:lnTo>
                  <a:pt x="14526" y="674443"/>
                </a:lnTo>
                <a:lnTo>
                  <a:pt x="11407" y="673768"/>
                </a:lnTo>
                <a:lnTo>
                  <a:pt x="9707" y="670899"/>
                </a:lnTo>
                <a:lnTo>
                  <a:pt x="9750" y="669350"/>
                </a:lnTo>
                <a:lnTo>
                  <a:pt x="7492" y="667189"/>
                </a:lnTo>
                <a:lnTo>
                  <a:pt x="7020" y="665010"/>
                </a:lnTo>
                <a:lnTo>
                  <a:pt x="5804" y="657205"/>
                </a:lnTo>
                <a:lnTo>
                  <a:pt x="6751" y="652688"/>
                </a:lnTo>
                <a:lnTo>
                  <a:pt x="3696" y="644763"/>
                </a:lnTo>
                <a:lnTo>
                  <a:pt x="0" y="641136"/>
                </a:lnTo>
                <a:lnTo>
                  <a:pt x="3258" y="639203"/>
                </a:lnTo>
                <a:lnTo>
                  <a:pt x="6848" y="632055"/>
                </a:lnTo>
                <a:lnTo>
                  <a:pt x="8608" y="626826"/>
                </a:lnTo>
                <a:lnTo>
                  <a:pt x="7966" y="621340"/>
                </a:lnTo>
                <a:lnTo>
                  <a:pt x="10035" y="616318"/>
                </a:lnTo>
                <a:lnTo>
                  <a:pt x="10955" y="606733"/>
                </a:lnTo>
                <a:lnTo>
                  <a:pt x="10135" y="596671"/>
                </a:lnTo>
                <a:lnTo>
                  <a:pt x="9241" y="591609"/>
                </a:lnTo>
                <a:lnTo>
                  <a:pt x="9981" y="586532"/>
                </a:lnTo>
                <a:lnTo>
                  <a:pt x="8065" y="581692"/>
                </a:lnTo>
                <a:lnTo>
                  <a:pt x="4160" y="577293"/>
                </a:lnTo>
                <a:lnTo>
                  <a:pt x="4479" y="572992"/>
                </a:lnTo>
                <a:lnTo>
                  <a:pt x="4829" y="568274"/>
                </a:lnTo>
                <a:lnTo>
                  <a:pt x="7674" y="565498"/>
                </a:lnTo>
                <a:lnTo>
                  <a:pt x="10098" y="560193"/>
                </a:lnTo>
                <a:lnTo>
                  <a:pt x="9620" y="556746"/>
                </a:lnTo>
                <a:lnTo>
                  <a:pt x="12167" y="549561"/>
                </a:lnTo>
                <a:lnTo>
                  <a:pt x="16291" y="543090"/>
                </a:lnTo>
                <a:lnTo>
                  <a:pt x="18785" y="541448"/>
                </a:lnTo>
                <a:lnTo>
                  <a:pt x="20746" y="535510"/>
                </a:lnTo>
                <a:lnTo>
                  <a:pt x="20922" y="530086"/>
                </a:lnTo>
                <a:lnTo>
                  <a:pt x="23596" y="523791"/>
                </a:lnTo>
                <a:lnTo>
                  <a:pt x="28531" y="520081"/>
                </a:lnTo>
                <a:lnTo>
                  <a:pt x="33227" y="509683"/>
                </a:lnTo>
                <a:lnTo>
                  <a:pt x="37088" y="505628"/>
                </a:lnTo>
                <a:lnTo>
                  <a:pt x="43977" y="504505"/>
                </a:lnTo>
                <a:lnTo>
                  <a:pt x="49815" y="497544"/>
                </a:lnTo>
                <a:lnTo>
                  <a:pt x="53528" y="494832"/>
                </a:lnTo>
                <a:lnTo>
                  <a:pt x="59713" y="486330"/>
                </a:lnTo>
                <a:lnTo>
                  <a:pt x="57861" y="473664"/>
                </a:lnTo>
                <a:lnTo>
                  <a:pt x="60676" y="464903"/>
                </a:lnTo>
                <a:lnTo>
                  <a:pt x="61669" y="459541"/>
                </a:lnTo>
                <a:lnTo>
                  <a:pt x="66435" y="452662"/>
                </a:lnTo>
                <a:lnTo>
                  <a:pt x="73867" y="448012"/>
                </a:lnTo>
                <a:lnTo>
                  <a:pt x="79362" y="443802"/>
                </a:lnTo>
                <a:lnTo>
                  <a:pt x="84312" y="433260"/>
                </a:lnTo>
                <a:lnTo>
                  <a:pt x="86641" y="427006"/>
                </a:lnTo>
                <a:lnTo>
                  <a:pt x="92095" y="427055"/>
                </a:lnTo>
                <a:lnTo>
                  <a:pt x="96560" y="431378"/>
                </a:lnTo>
                <a:lnTo>
                  <a:pt x="103605" y="430674"/>
                </a:lnTo>
                <a:lnTo>
                  <a:pt x="111278" y="432922"/>
                </a:lnTo>
                <a:lnTo>
                  <a:pt x="114496" y="433030"/>
                </a:lnTo>
                <a:lnTo>
                  <a:pt x="121618" y="427466"/>
                </a:lnTo>
                <a:lnTo>
                  <a:pt x="129628" y="425697"/>
                </a:lnTo>
                <a:lnTo>
                  <a:pt x="134305" y="421495"/>
                </a:lnTo>
                <a:lnTo>
                  <a:pt x="141439" y="418396"/>
                </a:lnTo>
                <a:lnTo>
                  <a:pt x="153995" y="416582"/>
                </a:lnTo>
                <a:lnTo>
                  <a:pt x="166248" y="415755"/>
                </a:lnTo>
                <a:lnTo>
                  <a:pt x="169985" y="417268"/>
                </a:lnTo>
                <a:lnTo>
                  <a:pt x="176962" y="413254"/>
                </a:lnTo>
                <a:lnTo>
                  <a:pt x="184879" y="413175"/>
                </a:lnTo>
                <a:lnTo>
                  <a:pt x="187891" y="415546"/>
                </a:lnTo>
                <a:lnTo>
                  <a:pt x="192958" y="414927"/>
                </a:lnTo>
                <a:lnTo>
                  <a:pt x="201026" y="410817"/>
                </a:lnTo>
                <a:lnTo>
                  <a:pt x="206212" y="412039"/>
                </a:lnTo>
                <a:lnTo>
                  <a:pt x="205994" y="417191"/>
                </a:lnTo>
                <a:lnTo>
                  <a:pt x="212278" y="413444"/>
                </a:lnTo>
                <a:lnTo>
                  <a:pt x="212805" y="415399"/>
                </a:lnTo>
                <a:lnTo>
                  <a:pt x="209101" y="420388"/>
                </a:lnTo>
                <a:lnTo>
                  <a:pt x="209051" y="425098"/>
                </a:lnTo>
                <a:lnTo>
                  <a:pt x="211615" y="427627"/>
                </a:lnTo>
                <a:lnTo>
                  <a:pt x="210641" y="436441"/>
                </a:lnTo>
                <a:lnTo>
                  <a:pt x="205764" y="441560"/>
                </a:lnTo>
                <a:lnTo>
                  <a:pt x="207172" y="447107"/>
                </a:lnTo>
                <a:lnTo>
                  <a:pt x="211003" y="447283"/>
                </a:lnTo>
                <a:lnTo>
                  <a:pt x="212868" y="452123"/>
                </a:lnTo>
                <a:lnTo>
                  <a:pt x="215685" y="453713"/>
                </a:lnTo>
                <a:lnTo>
                  <a:pt x="224386" y="457218"/>
                </a:lnTo>
                <a:lnTo>
                  <a:pt x="227497" y="456342"/>
                </a:lnTo>
                <a:lnTo>
                  <a:pt x="233686" y="458041"/>
                </a:lnTo>
                <a:lnTo>
                  <a:pt x="243517" y="462592"/>
                </a:lnTo>
                <a:lnTo>
                  <a:pt x="246986" y="471642"/>
                </a:lnTo>
                <a:lnTo>
                  <a:pt x="253637" y="473617"/>
                </a:lnTo>
                <a:lnTo>
                  <a:pt x="264078" y="477881"/>
                </a:lnTo>
                <a:lnTo>
                  <a:pt x="271971" y="482942"/>
                </a:lnTo>
                <a:lnTo>
                  <a:pt x="275583" y="480300"/>
                </a:lnTo>
                <a:lnTo>
                  <a:pt x="279133" y="475616"/>
                </a:lnTo>
                <a:lnTo>
                  <a:pt x="277407" y="467817"/>
                </a:lnTo>
                <a:lnTo>
                  <a:pt x="279732" y="462865"/>
                </a:lnTo>
                <a:lnTo>
                  <a:pt x="285069" y="458093"/>
                </a:lnTo>
                <a:lnTo>
                  <a:pt x="290170" y="456704"/>
                </a:lnTo>
                <a:lnTo>
                  <a:pt x="300192" y="458790"/>
                </a:lnTo>
                <a:lnTo>
                  <a:pt x="302718" y="463341"/>
                </a:lnTo>
                <a:lnTo>
                  <a:pt x="305476" y="463384"/>
                </a:lnTo>
                <a:lnTo>
                  <a:pt x="307835" y="465121"/>
                </a:lnTo>
                <a:lnTo>
                  <a:pt x="315196" y="466315"/>
                </a:lnTo>
                <a:lnTo>
                  <a:pt x="317002" y="469677"/>
                </a:lnTo>
                <a:lnTo>
                  <a:pt x="326858" y="469509"/>
                </a:lnTo>
                <a:lnTo>
                  <a:pt x="333988" y="472202"/>
                </a:lnTo>
                <a:lnTo>
                  <a:pt x="341343" y="475209"/>
                </a:lnTo>
                <a:lnTo>
                  <a:pt x="344773" y="476795"/>
                </a:lnTo>
                <a:lnTo>
                  <a:pt x="350477" y="473570"/>
                </a:lnTo>
                <a:lnTo>
                  <a:pt x="353526" y="470652"/>
                </a:lnTo>
                <a:lnTo>
                  <a:pt x="360059" y="469813"/>
                </a:lnTo>
                <a:lnTo>
                  <a:pt x="365328" y="471098"/>
                </a:lnTo>
                <a:lnTo>
                  <a:pt x="367346" y="476148"/>
                </a:lnTo>
                <a:lnTo>
                  <a:pt x="369065" y="472822"/>
                </a:lnTo>
                <a:lnTo>
                  <a:pt x="375002" y="475227"/>
                </a:lnTo>
                <a:lnTo>
                  <a:pt x="380777" y="475804"/>
                </a:lnTo>
                <a:lnTo>
                  <a:pt x="384422" y="473238"/>
                </a:lnTo>
                <a:lnTo>
                  <a:pt x="386578" y="469884"/>
                </a:lnTo>
                <a:lnTo>
                  <a:pt x="386071" y="469307"/>
                </a:lnTo>
                <a:lnTo>
                  <a:pt x="388031" y="464549"/>
                </a:lnTo>
                <a:lnTo>
                  <a:pt x="389534" y="456865"/>
                </a:lnTo>
                <a:lnTo>
                  <a:pt x="390593" y="454288"/>
                </a:lnTo>
                <a:lnTo>
                  <a:pt x="390798" y="454184"/>
                </a:lnTo>
                <a:lnTo>
                  <a:pt x="393437" y="445889"/>
                </a:lnTo>
                <a:lnTo>
                  <a:pt x="397121" y="438715"/>
                </a:lnTo>
                <a:lnTo>
                  <a:pt x="397261" y="438361"/>
                </a:lnTo>
                <a:lnTo>
                  <a:pt x="396569" y="430570"/>
                </a:lnTo>
                <a:lnTo>
                  <a:pt x="398382" y="426381"/>
                </a:lnTo>
                <a:lnTo>
                  <a:pt x="395658" y="421763"/>
                </a:lnTo>
                <a:lnTo>
                  <a:pt x="398464" y="417938"/>
                </a:lnTo>
                <a:lnTo>
                  <a:pt x="393946" y="418806"/>
                </a:lnTo>
                <a:lnTo>
                  <a:pt x="387748" y="416464"/>
                </a:lnTo>
                <a:lnTo>
                  <a:pt x="382655" y="422322"/>
                </a:lnTo>
                <a:lnTo>
                  <a:pt x="371411" y="423469"/>
                </a:lnTo>
                <a:lnTo>
                  <a:pt x="365414" y="418003"/>
                </a:lnTo>
                <a:lnTo>
                  <a:pt x="357428" y="417661"/>
                </a:lnTo>
                <a:lnTo>
                  <a:pt x="355719" y="421884"/>
                </a:lnTo>
                <a:lnTo>
                  <a:pt x="350600" y="423094"/>
                </a:lnTo>
                <a:lnTo>
                  <a:pt x="343435" y="417672"/>
                </a:lnTo>
                <a:lnTo>
                  <a:pt x="335348" y="417855"/>
                </a:lnTo>
                <a:lnTo>
                  <a:pt x="330959" y="407728"/>
                </a:lnTo>
                <a:lnTo>
                  <a:pt x="325547" y="402081"/>
                </a:lnTo>
                <a:lnTo>
                  <a:pt x="329150" y="394161"/>
                </a:lnTo>
                <a:lnTo>
                  <a:pt x="324455" y="389297"/>
                </a:lnTo>
                <a:lnTo>
                  <a:pt x="332672" y="379558"/>
                </a:lnTo>
                <a:lnTo>
                  <a:pt x="344081" y="379151"/>
                </a:lnTo>
                <a:lnTo>
                  <a:pt x="347192" y="371413"/>
                </a:lnTo>
                <a:lnTo>
                  <a:pt x="361311" y="372761"/>
                </a:lnTo>
                <a:lnTo>
                  <a:pt x="370217" y="366157"/>
                </a:lnTo>
                <a:lnTo>
                  <a:pt x="378850" y="363278"/>
                </a:lnTo>
                <a:lnTo>
                  <a:pt x="391106" y="363062"/>
                </a:lnTo>
                <a:lnTo>
                  <a:pt x="404036" y="370238"/>
                </a:lnTo>
                <a:lnTo>
                  <a:pt x="414665" y="374176"/>
                </a:lnTo>
                <a:lnTo>
                  <a:pt x="423295" y="372606"/>
                </a:lnTo>
                <a:lnTo>
                  <a:pt x="429672" y="373515"/>
                </a:lnTo>
                <a:lnTo>
                  <a:pt x="438418" y="368199"/>
                </a:lnTo>
                <a:lnTo>
                  <a:pt x="439524" y="363848"/>
                </a:lnTo>
                <a:lnTo>
                  <a:pt x="437673" y="356904"/>
                </a:lnTo>
                <a:lnTo>
                  <a:pt x="433391" y="353151"/>
                </a:lnTo>
                <a:lnTo>
                  <a:pt x="429287" y="351980"/>
                </a:lnTo>
                <a:lnTo>
                  <a:pt x="426572" y="348860"/>
                </a:lnTo>
                <a:lnTo>
                  <a:pt x="417127" y="340256"/>
                </a:lnTo>
                <a:lnTo>
                  <a:pt x="408674" y="336416"/>
                </a:lnTo>
                <a:lnTo>
                  <a:pt x="402276" y="330435"/>
                </a:lnTo>
                <a:lnTo>
                  <a:pt x="407668" y="328808"/>
                </a:lnTo>
                <a:lnTo>
                  <a:pt x="413815" y="320292"/>
                </a:lnTo>
                <a:lnTo>
                  <a:pt x="409671" y="316261"/>
                </a:lnTo>
                <a:lnTo>
                  <a:pt x="420591" y="312108"/>
                </a:lnTo>
                <a:lnTo>
                  <a:pt x="420395" y="309880"/>
                </a:lnTo>
                <a:lnTo>
                  <a:pt x="413746" y="311521"/>
                </a:lnTo>
                <a:lnTo>
                  <a:pt x="407830" y="312336"/>
                </a:lnTo>
                <a:lnTo>
                  <a:pt x="402901" y="315630"/>
                </a:lnTo>
                <a:lnTo>
                  <a:pt x="395966" y="316168"/>
                </a:lnTo>
                <a:lnTo>
                  <a:pt x="389584" y="319962"/>
                </a:lnTo>
                <a:lnTo>
                  <a:pt x="390018" y="326295"/>
                </a:lnTo>
                <a:lnTo>
                  <a:pt x="393642" y="328751"/>
                </a:lnTo>
                <a:lnTo>
                  <a:pt x="401199" y="328140"/>
                </a:lnTo>
                <a:lnTo>
                  <a:pt x="399752" y="331773"/>
                </a:lnTo>
                <a:lnTo>
                  <a:pt x="391642" y="333536"/>
                </a:lnTo>
                <a:lnTo>
                  <a:pt x="381585" y="339427"/>
                </a:lnTo>
                <a:lnTo>
                  <a:pt x="377466" y="337357"/>
                </a:lnTo>
                <a:lnTo>
                  <a:pt x="379098" y="332571"/>
                </a:lnTo>
                <a:lnTo>
                  <a:pt x="371004" y="329592"/>
                </a:lnTo>
                <a:lnTo>
                  <a:pt x="372313" y="327639"/>
                </a:lnTo>
                <a:lnTo>
                  <a:pt x="379404" y="324255"/>
                </a:lnTo>
                <a:lnTo>
                  <a:pt x="377260" y="321923"/>
                </a:lnTo>
                <a:lnTo>
                  <a:pt x="365743" y="319349"/>
                </a:lnTo>
                <a:lnTo>
                  <a:pt x="365233" y="315553"/>
                </a:lnTo>
                <a:lnTo>
                  <a:pt x="358370" y="316807"/>
                </a:lnTo>
                <a:lnTo>
                  <a:pt x="355620" y="322414"/>
                </a:lnTo>
                <a:lnTo>
                  <a:pt x="349883" y="329940"/>
                </a:lnTo>
                <a:lnTo>
                  <a:pt x="350055" y="332565"/>
                </a:lnTo>
                <a:lnTo>
                  <a:pt x="346463" y="334756"/>
                </a:lnTo>
                <a:lnTo>
                  <a:pt x="344213" y="333803"/>
                </a:lnTo>
                <a:lnTo>
                  <a:pt x="342140" y="346086"/>
                </a:lnTo>
                <a:lnTo>
                  <a:pt x="338295" y="350304"/>
                </a:lnTo>
                <a:lnTo>
                  <a:pt x="335589" y="357588"/>
                </a:lnTo>
                <a:lnTo>
                  <a:pt x="337981" y="363396"/>
                </a:lnTo>
                <a:lnTo>
                  <a:pt x="338861" y="367311"/>
                </a:lnTo>
                <a:lnTo>
                  <a:pt x="345329" y="370600"/>
                </a:lnTo>
                <a:lnTo>
                  <a:pt x="343980" y="373095"/>
                </a:lnTo>
                <a:lnTo>
                  <a:pt x="335183" y="373655"/>
                </a:lnTo>
                <a:lnTo>
                  <a:pt x="332023" y="376804"/>
                </a:lnTo>
                <a:lnTo>
                  <a:pt x="325841" y="382287"/>
                </a:lnTo>
                <a:lnTo>
                  <a:pt x="323509" y="377547"/>
                </a:lnTo>
                <a:lnTo>
                  <a:pt x="323610" y="375445"/>
                </a:lnTo>
                <a:lnTo>
                  <a:pt x="319097" y="375156"/>
                </a:lnTo>
                <a:lnTo>
                  <a:pt x="315231" y="374193"/>
                </a:lnTo>
                <a:lnTo>
                  <a:pt x="306260" y="376840"/>
                </a:lnTo>
                <a:lnTo>
                  <a:pt x="311395" y="382562"/>
                </a:lnTo>
                <a:lnTo>
                  <a:pt x="307632" y="384222"/>
                </a:lnTo>
                <a:lnTo>
                  <a:pt x="303505" y="384232"/>
                </a:lnTo>
                <a:lnTo>
                  <a:pt x="299586" y="378989"/>
                </a:lnTo>
                <a:lnTo>
                  <a:pt x="298195" y="381224"/>
                </a:lnTo>
                <a:lnTo>
                  <a:pt x="299850" y="387305"/>
                </a:lnTo>
                <a:lnTo>
                  <a:pt x="303557" y="392082"/>
                </a:lnTo>
                <a:lnTo>
                  <a:pt x="300764" y="394314"/>
                </a:lnTo>
                <a:lnTo>
                  <a:pt x="304891" y="399006"/>
                </a:lnTo>
                <a:lnTo>
                  <a:pt x="308558" y="401959"/>
                </a:lnTo>
                <a:lnTo>
                  <a:pt x="308669" y="407712"/>
                </a:lnTo>
                <a:lnTo>
                  <a:pt x="301816" y="405013"/>
                </a:lnTo>
                <a:lnTo>
                  <a:pt x="304002" y="410206"/>
                </a:lnTo>
                <a:lnTo>
                  <a:pt x="299297" y="411275"/>
                </a:lnTo>
                <a:lnTo>
                  <a:pt x="302107" y="420262"/>
                </a:lnTo>
                <a:lnTo>
                  <a:pt x="297186" y="420388"/>
                </a:lnTo>
                <a:lnTo>
                  <a:pt x="291111" y="415959"/>
                </a:lnTo>
                <a:lnTo>
                  <a:pt x="288333" y="407813"/>
                </a:lnTo>
                <a:lnTo>
                  <a:pt x="287037" y="401040"/>
                </a:lnTo>
                <a:lnTo>
                  <a:pt x="284147" y="396359"/>
                </a:lnTo>
                <a:lnTo>
                  <a:pt x="280351" y="390553"/>
                </a:lnTo>
                <a:lnTo>
                  <a:pt x="279850" y="387653"/>
                </a:lnTo>
                <a:lnTo>
                  <a:pt x="278591" y="386940"/>
                </a:lnTo>
                <a:lnTo>
                  <a:pt x="278443" y="384700"/>
                </a:lnTo>
                <a:lnTo>
                  <a:pt x="274339" y="381281"/>
                </a:lnTo>
                <a:lnTo>
                  <a:pt x="273694" y="376431"/>
                </a:lnTo>
                <a:lnTo>
                  <a:pt x="274321" y="369485"/>
                </a:lnTo>
                <a:lnTo>
                  <a:pt x="275331" y="366322"/>
                </a:lnTo>
                <a:lnTo>
                  <a:pt x="274085" y="364717"/>
                </a:lnTo>
                <a:lnTo>
                  <a:pt x="272534" y="363929"/>
                </a:lnTo>
                <a:lnTo>
                  <a:pt x="270457" y="360606"/>
                </a:lnTo>
                <a:lnTo>
                  <a:pt x="267256" y="358584"/>
                </a:lnTo>
                <a:lnTo>
                  <a:pt x="260291" y="354816"/>
                </a:lnTo>
                <a:lnTo>
                  <a:pt x="255996" y="351151"/>
                </a:lnTo>
                <a:lnTo>
                  <a:pt x="249220" y="348125"/>
                </a:lnTo>
                <a:lnTo>
                  <a:pt x="242990" y="340631"/>
                </a:lnTo>
                <a:lnTo>
                  <a:pt x="244484" y="339872"/>
                </a:lnTo>
                <a:lnTo>
                  <a:pt x="241106" y="335589"/>
                </a:lnTo>
                <a:lnTo>
                  <a:pt x="240968" y="332151"/>
                </a:lnTo>
                <a:lnTo>
                  <a:pt x="236205" y="330545"/>
                </a:lnTo>
                <a:lnTo>
                  <a:pt x="233935" y="334941"/>
                </a:lnTo>
                <a:lnTo>
                  <a:pt x="231748" y="331531"/>
                </a:lnTo>
                <a:lnTo>
                  <a:pt x="231914" y="327997"/>
                </a:lnTo>
                <a:lnTo>
                  <a:pt x="232178" y="327832"/>
                </a:lnTo>
                <a:lnTo>
                  <a:pt x="233827" y="326908"/>
                </a:lnTo>
                <a:lnTo>
                  <a:pt x="227930" y="325425"/>
                </a:lnTo>
                <a:lnTo>
                  <a:pt x="221907" y="329038"/>
                </a:lnTo>
                <a:lnTo>
                  <a:pt x="222316" y="334092"/>
                </a:lnTo>
                <a:lnTo>
                  <a:pt x="221409" y="336994"/>
                </a:lnTo>
                <a:lnTo>
                  <a:pt x="223838" y="342177"/>
                </a:lnTo>
                <a:lnTo>
                  <a:pt x="230784" y="347306"/>
                </a:lnTo>
                <a:lnTo>
                  <a:pt x="234510" y="355723"/>
                </a:lnTo>
                <a:lnTo>
                  <a:pt x="242754" y="363929"/>
                </a:lnTo>
                <a:lnTo>
                  <a:pt x="248559" y="363866"/>
                </a:lnTo>
                <a:lnTo>
                  <a:pt x="250364" y="366116"/>
                </a:lnTo>
                <a:lnTo>
                  <a:pt x="248285" y="368145"/>
                </a:lnTo>
                <a:lnTo>
                  <a:pt x="254921" y="371824"/>
                </a:lnTo>
                <a:lnTo>
                  <a:pt x="260361" y="374906"/>
                </a:lnTo>
                <a:lnTo>
                  <a:pt x="266713" y="380214"/>
                </a:lnTo>
                <a:lnTo>
                  <a:pt x="267480" y="382116"/>
                </a:lnTo>
                <a:lnTo>
                  <a:pt x="266096" y="385761"/>
                </a:lnTo>
                <a:lnTo>
                  <a:pt x="261985" y="381008"/>
                </a:lnTo>
                <a:lnTo>
                  <a:pt x="255548" y="379332"/>
                </a:lnTo>
                <a:lnTo>
                  <a:pt x="252430" y="385918"/>
                </a:lnTo>
                <a:lnTo>
                  <a:pt x="257784" y="389694"/>
                </a:lnTo>
                <a:lnTo>
                  <a:pt x="256906" y="395007"/>
                </a:lnTo>
                <a:lnTo>
                  <a:pt x="253810" y="395609"/>
                </a:lnTo>
                <a:lnTo>
                  <a:pt x="249854" y="404343"/>
                </a:lnTo>
                <a:lnTo>
                  <a:pt x="246765" y="405127"/>
                </a:lnTo>
                <a:lnTo>
                  <a:pt x="246795" y="402013"/>
                </a:lnTo>
                <a:lnTo>
                  <a:pt x="248306" y="396554"/>
                </a:lnTo>
                <a:lnTo>
                  <a:pt x="249915" y="394379"/>
                </a:lnTo>
                <a:lnTo>
                  <a:pt x="247023" y="388478"/>
                </a:lnTo>
                <a:lnTo>
                  <a:pt x="244762" y="383344"/>
                </a:lnTo>
                <a:lnTo>
                  <a:pt x="241686" y="382073"/>
                </a:lnTo>
                <a:lnTo>
                  <a:pt x="239499" y="377679"/>
                </a:lnTo>
                <a:lnTo>
                  <a:pt x="234738" y="375828"/>
                </a:lnTo>
                <a:lnTo>
                  <a:pt x="231533" y="371737"/>
                </a:lnTo>
                <a:lnTo>
                  <a:pt x="226051" y="371077"/>
                </a:lnTo>
                <a:lnTo>
                  <a:pt x="220262" y="366481"/>
                </a:lnTo>
                <a:lnTo>
                  <a:pt x="213485" y="359852"/>
                </a:lnTo>
                <a:lnTo>
                  <a:pt x="208449" y="353987"/>
                </a:lnTo>
                <a:lnTo>
                  <a:pt x="206137" y="343922"/>
                </a:lnTo>
                <a:lnTo>
                  <a:pt x="202451" y="342739"/>
                </a:lnTo>
                <a:lnTo>
                  <a:pt x="196424" y="339379"/>
                </a:lnTo>
                <a:lnTo>
                  <a:pt x="193015" y="340753"/>
                </a:lnTo>
                <a:lnTo>
                  <a:pt x="188734" y="345478"/>
                </a:lnTo>
                <a:lnTo>
                  <a:pt x="185655" y="346225"/>
                </a:lnTo>
                <a:lnTo>
                  <a:pt x="178943" y="351978"/>
                </a:lnTo>
                <a:lnTo>
                  <a:pt x="164331" y="349220"/>
                </a:lnTo>
                <a:lnTo>
                  <a:pt x="153542" y="352523"/>
                </a:lnTo>
                <a:lnTo>
                  <a:pt x="152694" y="358655"/>
                </a:lnTo>
                <a:lnTo>
                  <a:pt x="153089" y="364571"/>
                </a:lnTo>
                <a:lnTo>
                  <a:pt x="146070" y="371352"/>
                </a:lnTo>
                <a:lnTo>
                  <a:pt x="136576" y="373504"/>
                </a:lnTo>
                <a:lnTo>
                  <a:pt x="135916" y="376930"/>
                </a:lnTo>
                <a:lnTo>
                  <a:pt x="131362" y="382572"/>
                </a:lnTo>
                <a:lnTo>
                  <a:pt x="128507" y="390860"/>
                </a:lnTo>
                <a:lnTo>
                  <a:pt x="131397" y="396680"/>
                </a:lnTo>
                <a:lnTo>
                  <a:pt x="127111" y="401222"/>
                </a:lnTo>
                <a:lnTo>
                  <a:pt x="125509" y="407842"/>
                </a:lnTo>
                <a:lnTo>
                  <a:pt x="119917" y="409870"/>
                </a:lnTo>
                <a:lnTo>
                  <a:pt x="114670" y="417700"/>
                </a:lnTo>
                <a:lnTo>
                  <a:pt x="105267" y="417855"/>
                </a:lnTo>
                <a:lnTo>
                  <a:pt x="98206" y="417661"/>
                </a:lnTo>
                <a:lnTo>
                  <a:pt x="93566" y="421257"/>
                </a:lnTo>
                <a:lnTo>
                  <a:pt x="90737" y="425104"/>
                </a:lnTo>
                <a:lnTo>
                  <a:pt x="87112" y="424259"/>
                </a:lnTo>
                <a:lnTo>
                  <a:pt x="84368" y="420820"/>
                </a:lnTo>
                <a:lnTo>
                  <a:pt x="82268" y="414963"/>
                </a:lnTo>
                <a:lnTo>
                  <a:pt x="75353" y="413385"/>
                </a:lnTo>
                <a:lnTo>
                  <a:pt x="72375" y="416028"/>
                </a:lnTo>
                <a:lnTo>
                  <a:pt x="68469" y="414597"/>
                </a:lnTo>
                <a:lnTo>
                  <a:pt x="64647" y="415716"/>
                </a:lnTo>
                <a:lnTo>
                  <a:pt x="65778" y="407748"/>
                </a:lnTo>
                <a:lnTo>
                  <a:pt x="65082" y="401488"/>
                </a:lnTo>
                <a:lnTo>
                  <a:pt x="61767" y="400549"/>
                </a:lnTo>
                <a:lnTo>
                  <a:pt x="59996" y="396691"/>
                </a:lnTo>
                <a:lnTo>
                  <a:pt x="60586" y="390026"/>
                </a:lnTo>
                <a:lnTo>
                  <a:pt x="63539" y="386329"/>
                </a:lnTo>
                <a:lnTo>
                  <a:pt x="64065" y="382214"/>
                </a:lnTo>
                <a:lnTo>
                  <a:pt x="65611" y="376091"/>
                </a:lnTo>
                <a:lnTo>
                  <a:pt x="65447" y="371777"/>
                </a:lnTo>
                <a:lnTo>
                  <a:pt x="63965" y="368120"/>
                </a:lnTo>
                <a:lnTo>
                  <a:pt x="63639" y="364687"/>
                </a:lnTo>
                <a:lnTo>
                  <a:pt x="64013" y="357435"/>
                </a:lnTo>
                <a:lnTo>
                  <a:pt x="60986" y="353019"/>
                </a:lnTo>
                <a:lnTo>
                  <a:pt x="71467" y="345669"/>
                </a:lnTo>
                <a:lnTo>
                  <a:pt x="80532" y="347508"/>
                </a:lnTo>
                <a:lnTo>
                  <a:pt x="90479" y="347443"/>
                </a:lnTo>
                <a:lnTo>
                  <a:pt x="98362" y="349182"/>
                </a:lnTo>
                <a:lnTo>
                  <a:pt x="104513" y="348649"/>
                </a:lnTo>
                <a:lnTo>
                  <a:pt x="116486" y="348984"/>
                </a:lnTo>
                <a:lnTo>
                  <a:pt x="120317" y="342877"/>
                </a:lnTo>
                <a:lnTo>
                  <a:pt x="121728" y="322593"/>
                </a:lnTo>
                <a:lnTo>
                  <a:pt x="114083" y="311906"/>
                </a:lnTo>
                <a:lnTo>
                  <a:pt x="108620" y="306756"/>
                </a:lnTo>
                <a:lnTo>
                  <a:pt x="97297" y="302838"/>
                </a:lnTo>
                <a:lnTo>
                  <a:pt x="96551" y="295415"/>
                </a:lnTo>
                <a:lnTo>
                  <a:pt x="106156" y="293200"/>
                </a:lnTo>
                <a:lnTo>
                  <a:pt x="118596" y="295819"/>
                </a:lnTo>
                <a:lnTo>
                  <a:pt x="116249" y="284293"/>
                </a:lnTo>
                <a:lnTo>
                  <a:pt x="123242" y="288661"/>
                </a:lnTo>
                <a:lnTo>
                  <a:pt x="140489" y="280721"/>
                </a:lnTo>
                <a:lnTo>
                  <a:pt x="142715" y="272378"/>
                </a:lnTo>
                <a:lnTo>
                  <a:pt x="149193" y="270323"/>
                </a:lnTo>
                <a:lnTo>
                  <a:pt x="155131" y="268313"/>
                </a:lnTo>
                <a:lnTo>
                  <a:pt x="158948" y="265517"/>
                </a:lnTo>
                <a:lnTo>
                  <a:pt x="165436" y="250535"/>
                </a:lnTo>
                <a:lnTo>
                  <a:pt x="175572" y="246273"/>
                </a:lnTo>
                <a:lnTo>
                  <a:pt x="181728" y="246560"/>
                </a:lnTo>
                <a:lnTo>
                  <a:pt x="183175" y="244406"/>
                </a:lnTo>
                <a:lnTo>
                  <a:pt x="189366" y="243852"/>
                </a:lnTo>
                <a:lnTo>
                  <a:pt x="190740" y="246096"/>
                </a:lnTo>
                <a:lnTo>
                  <a:pt x="195771" y="241077"/>
                </a:lnTo>
                <a:lnTo>
                  <a:pt x="194077" y="237260"/>
                </a:lnTo>
                <a:lnTo>
                  <a:pt x="193738" y="231485"/>
                </a:lnTo>
                <a:lnTo>
                  <a:pt x="190730" y="225836"/>
                </a:lnTo>
                <a:lnTo>
                  <a:pt x="190506" y="215426"/>
                </a:lnTo>
                <a:lnTo>
                  <a:pt x="191740" y="212677"/>
                </a:lnTo>
                <a:lnTo>
                  <a:pt x="193865" y="209623"/>
                </a:lnTo>
                <a:lnTo>
                  <a:pt x="200392" y="208991"/>
                </a:lnTo>
                <a:lnTo>
                  <a:pt x="202993" y="206183"/>
                </a:lnTo>
                <a:lnTo>
                  <a:pt x="208953" y="203310"/>
                </a:lnTo>
                <a:lnTo>
                  <a:pt x="208701" y="208546"/>
                </a:lnTo>
                <a:lnTo>
                  <a:pt x="206508" y="211863"/>
                </a:lnTo>
                <a:lnTo>
                  <a:pt x="207397" y="214713"/>
                </a:lnTo>
                <a:lnTo>
                  <a:pt x="211414" y="216255"/>
                </a:lnTo>
                <a:lnTo>
                  <a:pt x="209603" y="220096"/>
                </a:lnTo>
                <a:lnTo>
                  <a:pt x="207397" y="218990"/>
                </a:lnTo>
                <a:lnTo>
                  <a:pt x="202063" y="226321"/>
                </a:lnTo>
                <a:lnTo>
                  <a:pt x="204076" y="231280"/>
                </a:lnTo>
                <a:lnTo>
                  <a:pt x="204208" y="235214"/>
                </a:lnTo>
                <a:lnTo>
                  <a:pt x="211694" y="237586"/>
                </a:lnTo>
                <a:lnTo>
                  <a:pt x="211615" y="241200"/>
                </a:lnTo>
                <a:lnTo>
                  <a:pt x="219148" y="239289"/>
                </a:lnTo>
                <a:lnTo>
                  <a:pt x="223313" y="236499"/>
                </a:lnTo>
                <a:lnTo>
                  <a:pt x="231677" y="240521"/>
                </a:lnTo>
                <a:lnTo>
                  <a:pt x="235175" y="243763"/>
                </a:lnTo>
                <a:lnTo>
                  <a:pt x="240237" y="240773"/>
                </a:lnTo>
                <a:lnTo>
                  <a:pt x="251798" y="236063"/>
                </a:lnTo>
                <a:lnTo>
                  <a:pt x="261128" y="232618"/>
                </a:lnTo>
                <a:lnTo>
                  <a:pt x="268522" y="234338"/>
                </a:lnTo>
                <a:lnTo>
                  <a:pt x="269080" y="236822"/>
                </a:lnTo>
                <a:lnTo>
                  <a:pt x="276225" y="236951"/>
                </a:lnTo>
                <a:lnTo>
                  <a:pt x="277912" y="232471"/>
                </a:lnTo>
                <a:lnTo>
                  <a:pt x="288136" y="229168"/>
                </a:lnTo>
                <a:lnTo>
                  <a:pt x="286561" y="220609"/>
                </a:lnTo>
                <a:lnTo>
                  <a:pt x="286817" y="212944"/>
                </a:lnTo>
                <a:lnTo>
                  <a:pt x="290458" y="206549"/>
                </a:lnTo>
                <a:lnTo>
                  <a:pt x="297441" y="203072"/>
                </a:lnTo>
                <a:lnTo>
                  <a:pt x="303323" y="210680"/>
                </a:lnTo>
                <a:lnTo>
                  <a:pt x="309266" y="210482"/>
                </a:lnTo>
                <a:lnTo>
                  <a:pt x="310690" y="202664"/>
                </a:lnTo>
                <a:lnTo>
                  <a:pt x="311551" y="196657"/>
                </a:lnTo>
                <a:lnTo>
                  <a:pt x="308826" y="197940"/>
                </a:lnTo>
                <a:lnTo>
                  <a:pt x="304125" y="194324"/>
                </a:lnTo>
                <a:lnTo>
                  <a:pt x="303482" y="188473"/>
                </a:lnTo>
                <a:lnTo>
                  <a:pt x="312849" y="185636"/>
                </a:lnTo>
                <a:lnTo>
                  <a:pt x="322183" y="184158"/>
                </a:lnTo>
                <a:lnTo>
                  <a:pt x="330221" y="185839"/>
                </a:lnTo>
                <a:lnTo>
                  <a:pt x="337865" y="185538"/>
                </a:lnTo>
                <a:lnTo>
                  <a:pt x="346285" y="179912"/>
                </a:lnTo>
                <a:lnTo>
                  <a:pt x="338525" y="175072"/>
                </a:lnTo>
                <a:lnTo>
                  <a:pt x="325080" y="175882"/>
                </a:lnTo>
                <a:lnTo>
                  <a:pt x="312052" y="179614"/>
                </a:lnTo>
                <a:lnTo>
                  <a:pt x="299998" y="181761"/>
                </a:lnTo>
                <a:lnTo>
                  <a:pt x="295710" y="176208"/>
                </a:lnTo>
                <a:lnTo>
                  <a:pt x="288535" y="172864"/>
                </a:lnTo>
                <a:lnTo>
                  <a:pt x="290184" y="162835"/>
                </a:lnTo>
                <a:lnTo>
                  <a:pt x="286586" y="153649"/>
                </a:lnTo>
                <a:lnTo>
                  <a:pt x="290118" y="147719"/>
                </a:lnTo>
                <a:lnTo>
                  <a:pt x="296835" y="141325"/>
                </a:lnTo>
                <a:lnTo>
                  <a:pt x="313784" y="130283"/>
                </a:lnTo>
                <a:lnTo>
                  <a:pt x="318729" y="128153"/>
                </a:lnTo>
                <a:lnTo>
                  <a:pt x="317959" y="123846"/>
                </a:lnTo>
                <a:lnTo>
                  <a:pt x="307657" y="119036"/>
                </a:lnTo>
                <a:lnTo>
                  <a:pt x="294913" y="121918"/>
                </a:lnTo>
                <a:lnTo>
                  <a:pt x="287729" y="129022"/>
                </a:lnTo>
                <a:lnTo>
                  <a:pt x="288886" y="135258"/>
                </a:lnTo>
                <a:lnTo>
                  <a:pt x="277101" y="143445"/>
                </a:lnTo>
                <a:lnTo>
                  <a:pt x="262795" y="152203"/>
                </a:lnTo>
                <a:lnTo>
                  <a:pt x="257400" y="166541"/>
                </a:lnTo>
                <a:lnTo>
                  <a:pt x="262673" y="173715"/>
                </a:lnTo>
                <a:lnTo>
                  <a:pt x="269758" y="179364"/>
                </a:lnTo>
                <a:lnTo>
                  <a:pt x="262954" y="190849"/>
                </a:lnTo>
                <a:lnTo>
                  <a:pt x="255249" y="193232"/>
                </a:lnTo>
                <a:lnTo>
                  <a:pt x="252422" y="210325"/>
                </a:lnTo>
                <a:lnTo>
                  <a:pt x="248215" y="219863"/>
                </a:lnTo>
                <a:lnTo>
                  <a:pt x="239228" y="218880"/>
                </a:lnTo>
                <a:lnTo>
                  <a:pt x="235035" y="226954"/>
                </a:lnTo>
                <a:lnTo>
                  <a:pt x="226457" y="227423"/>
                </a:lnTo>
                <a:lnTo>
                  <a:pt x="224103" y="217798"/>
                </a:lnTo>
                <a:lnTo>
                  <a:pt x="217902" y="206244"/>
                </a:lnTo>
                <a:lnTo>
                  <a:pt x="212266" y="191845"/>
                </a:lnTo>
                <a:lnTo>
                  <a:pt x="207298" y="185595"/>
                </a:lnTo>
                <a:lnTo>
                  <a:pt x="192669" y="197372"/>
                </a:lnTo>
                <a:lnTo>
                  <a:pt x="182792" y="199758"/>
                </a:lnTo>
                <a:lnTo>
                  <a:pt x="172547" y="194574"/>
                </a:lnTo>
                <a:lnTo>
                  <a:pt x="169897" y="183626"/>
                </a:lnTo>
                <a:lnTo>
                  <a:pt x="167555" y="160128"/>
                </a:lnTo>
                <a:lnTo>
                  <a:pt x="174377" y="153577"/>
                </a:lnTo>
                <a:lnTo>
                  <a:pt x="193939" y="145029"/>
                </a:lnTo>
                <a:lnTo>
                  <a:pt x="208565" y="134521"/>
                </a:lnTo>
                <a:lnTo>
                  <a:pt x="222126" y="120331"/>
                </a:lnTo>
                <a:lnTo>
                  <a:pt x="239928" y="100670"/>
                </a:lnTo>
                <a:lnTo>
                  <a:pt x="252335" y="93007"/>
                </a:lnTo>
                <a:lnTo>
                  <a:pt x="272694" y="80237"/>
                </a:lnTo>
                <a:lnTo>
                  <a:pt x="288951" y="75779"/>
                </a:lnTo>
                <a:lnTo>
                  <a:pt x="301139" y="76321"/>
                </a:lnTo>
                <a:lnTo>
                  <a:pt x="312422" y="67886"/>
                </a:lnTo>
                <a:lnTo>
                  <a:pt x="325930" y="68336"/>
                </a:lnTo>
                <a:lnTo>
                  <a:pt x="339231" y="66308"/>
                </a:lnTo>
                <a:lnTo>
                  <a:pt x="362405" y="73757"/>
                </a:lnTo>
                <a:lnTo>
                  <a:pt x="352863" y="76482"/>
                </a:lnTo>
                <a:lnTo>
                  <a:pt x="360979" y="82878"/>
                </a:lnTo>
                <a:lnTo>
                  <a:pt x="368622" y="79337"/>
                </a:lnTo>
                <a:lnTo>
                  <a:pt x="380792" y="85491"/>
                </a:lnTo>
                <a:lnTo>
                  <a:pt x="401080" y="87915"/>
                </a:lnTo>
                <a:lnTo>
                  <a:pt x="429072" y="99430"/>
                </a:lnTo>
                <a:lnTo>
                  <a:pt x="434757" y="104269"/>
                </a:lnTo>
                <a:lnTo>
                  <a:pt x="435248" y="111046"/>
                </a:lnTo>
                <a:lnTo>
                  <a:pt x="427023" y="116395"/>
                </a:lnTo>
                <a:lnTo>
                  <a:pt x="414925" y="119112"/>
                </a:lnTo>
                <a:lnTo>
                  <a:pt x="381853" y="111371"/>
                </a:lnTo>
                <a:lnTo>
                  <a:pt x="376414" y="112666"/>
                </a:lnTo>
                <a:lnTo>
                  <a:pt x="388492" y="120124"/>
                </a:lnTo>
                <a:lnTo>
                  <a:pt x="389448" y="135250"/>
                </a:lnTo>
                <a:lnTo>
                  <a:pt x="398986" y="138355"/>
                </a:lnTo>
                <a:lnTo>
                  <a:pt x="404776" y="140999"/>
                </a:lnTo>
                <a:lnTo>
                  <a:pt x="405733" y="136062"/>
                </a:lnTo>
                <a:lnTo>
                  <a:pt x="401107" y="131526"/>
                </a:lnTo>
                <a:lnTo>
                  <a:pt x="405985" y="127829"/>
                </a:lnTo>
                <a:lnTo>
                  <a:pt x="423894" y="134167"/>
                </a:lnTo>
                <a:lnTo>
                  <a:pt x="430133" y="131686"/>
                </a:lnTo>
                <a:lnTo>
                  <a:pt x="425147" y="124229"/>
                </a:lnTo>
                <a:lnTo>
                  <a:pt x="442411" y="114257"/>
                </a:lnTo>
                <a:lnTo>
                  <a:pt x="449250" y="114843"/>
                </a:lnTo>
                <a:lnTo>
                  <a:pt x="456167" y="118403"/>
                </a:lnTo>
                <a:lnTo>
                  <a:pt x="460482" y="111406"/>
                </a:lnTo>
                <a:lnTo>
                  <a:pt x="454305" y="105336"/>
                </a:lnTo>
                <a:lnTo>
                  <a:pt x="457931" y="99247"/>
                </a:lnTo>
                <a:lnTo>
                  <a:pt x="452485" y="92930"/>
                </a:lnTo>
                <a:lnTo>
                  <a:pt x="473208" y="96196"/>
                </a:lnTo>
                <a:lnTo>
                  <a:pt x="477440" y="101900"/>
                </a:lnTo>
                <a:lnTo>
                  <a:pt x="468061" y="103156"/>
                </a:lnTo>
                <a:lnTo>
                  <a:pt x="468111" y="108822"/>
                </a:lnTo>
                <a:lnTo>
                  <a:pt x="473942" y="112308"/>
                </a:lnTo>
                <a:lnTo>
                  <a:pt x="485389" y="110100"/>
                </a:lnTo>
                <a:lnTo>
                  <a:pt x="487199" y="103604"/>
                </a:lnTo>
                <a:lnTo>
                  <a:pt x="502676" y="98756"/>
                </a:lnTo>
                <a:lnTo>
                  <a:pt x="528529" y="90012"/>
                </a:lnTo>
                <a:lnTo>
                  <a:pt x="534116" y="90513"/>
                </a:lnTo>
                <a:lnTo>
                  <a:pt x="526813" y="96693"/>
                </a:lnTo>
                <a:lnTo>
                  <a:pt x="536003" y="97754"/>
                </a:lnTo>
                <a:lnTo>
                  <a:pt x="541310" y="94276"/>
                </a:lnTo>
                <a:lnTo>
                  <a:pt x="555196" y="93995"/>
                </a:lnTo>
                <a:lnTo>
                  <a:pt x="566198" y="89773"/>
                </a:lnTo>
                <a:lnTo>
                  <a:pt x="574639" y="95907"/>
                </a:lnTo>
                <a:lnTo>
                  <a:pt x="583057" y="89165"/>
                </a:lnTo>
                <a:lnTo>
                  <a:pt x="575295" y="83265"/>
                </a:lnTo>
                <a:lnTo>
                  <a:pt x="579147" y="79905"/>
                </a:lnTo>
                <a:lnTo>
                  <a:pt x="601031" y="82986"/>
                </a:lnTo>
                <a:lnTo>
                  <a:pt x="611285" y="86169"/>
                </a:lnTo>
                <a:lnTo>
                  <a:pt x="638132" y="97803"/>
                </a:lnTo>
                <a:lnTo>
                  <a:pt x="643086" y="92474"/>
                </a:lnTo>
                <a:lnTo>
                  <a:pt x="635557" y="87092"/>
                </a:lnTo>
                <a:lnTo>
                  <a:pt x="635341" y="84931"/>
                </a:lnTo>
                <a:lnTo>
                  <a:pt x="626412" y="83931"/>
                </a:lnTo>
                <a:lnTo>
                  <a:pt x="628856" y="79105"/>
                </a:lnTo>
                <a:lnTo>
                  <a:pt x="624892" y="71161"/>
                </a:lnTo>
                <a:lnTo>
                  <a:pt x="624668" y="67901"/>
                </a:lnTo>
                <a:lnTo>
                  <a:pt x="638340" y="58682"/>
                </a:lnTo>
                <a:lnTo>
                  <a:pt x="643201" y="49427"/>
                </a:lnTo>
                <a:lnTo>
                  <a:pt x="648712" y="47425"/>
                </a:lnTo>
                <a:lnTo>
                  <a:pt x="668324" y="50111"/>
                </a:lnTo>
                <a:lnTo>
                  <a:pt x="669870" y="55774"/>
                </a:lnTo>
                <a:lnTo>
                  <a:pt x="662846" y="64031"/>
                </a:lnTo>
                <a:lnTo>
                  <a:pt x="667454" y="67278"/>
                </a:lnTo>
                <a:lnTo>
                  <a:pt x="669838" y="74397"/>
                </a:lnTo>
                <a:lnTo>
                  <a:pt x="668155" y="88348"/>
                </a:lnTo>
                <a:lnTo>
                  <a:pt x="676328" y="94590"/>
                </a:lnTo>
                <a:lnTo>
                  <a:pt x="673149" y="101385"/>
                </a:lnTo>
                <a:lnTo>
                  <a:pt x="658639" y="115847"/>
                </a:lnTo>
                <a:lnTo>
                  <a:pt x="667106" y="117348"/>
                </a:lnTo>
                <a:lnTo>
                  <a:pt x="670052" y="113683"/>
                </a:lnTo>
                <a:lnTo>
                  <a:pt x="678204" y="111068"/>
                </a:lnTo>
                <a:lnTo>
                  <a:pt x="680170" y="106030"/>
                </a:lnTo>
                <a:lnTo>
                  <a:pt x="686583" y="101181"/>
                </a:lnTo>
                <a:lnTo>
                  <a:pt x="682265" y="95392"/>
                </a:lnTo>
                <a:lnTo>
                  <a:pt x="685722" y="88670"/>
                </a:lnTo>
                <a:lnTo>
                  <a:pt x="677620" y="87833"/>
                </a:lnTo>
                <a:lnTo>
                  <a:pt x="675839" y="82170"/>
                </a:lnTo>
                <a:lnTo>
                  <a:pt x="681751" y="71945"/>
                </a:lnTo>
                <a:lnTo>
                  <a:pt x="672129" y="63645"/>
                </a:lnTo>
                <a:lnTo>
                  <a:pt x="685389" y="56780"/>
                </a:lnTo>
                <a:lnTo>
                  <a:pt x="683673" y="49541"/>
                </a:lnTo>
                <a:lnTo>
                  <a:pt x="687368" y="49309"/>
                </a:lnTo>
                <a:lnTo>
                  <a:pt x="691260" y="54956"/>
                </a:lnTo>
                <a:lnTo>
                  <a:pt x="688339" y="64779"/>
                </a:lnTo>
                <a:lnTo>
                  <a:pt x="696266" y="66640"/>
                </a:lnTo>
                <a:lnTo>
                  <a:pt x="692887" y="59297"/>
                </a:lnTo>
                <a:lnTo>
                  <a:pt x="705286" y="55294"/>
                </a:lnTo>
                <a:lnTo>
                  <a:pt x="720661" y="54756"/>
                </a:lnTo>
                <a:lnTo>
                  <a:pt x="734352" y="60559"/>
                </a:lnTo>
                <a:lnTo>
                  <a:pt x="727763" y="52080"/>
                </a:lnTo>
                <a:lnTo>
                  <a:pt x="727025" y="41232"/>
                </a:lnTo>
                <a:lnTo>
                  <a:pt x="739908" y="39178"/>
                </a:lnTo>
                <a:lnTo>
                  <a:pt x="757726" y="39628"/>
                </a:lnTo>
                <a:lnTo>
                  <a:pt x="773781" y="38294"/>
                </a:lnTo>
                <a:lnTo>
                  <a:pt x="767760" y="32971"/>
                </a:lnTo>
                <a:lnTo>
                  <a:pt x="776333" y="26283"/>
                </a:lnTo>
                <a:lnTo>
                  <a:pt x="784844" y="26004"/>
                </a:lnTo>
                <a:lnTo>
                  <a:pt x="799249" y="20952"/>
                </a:lnTo>
                <a:lnTo>
                  <a:pt x="818811" y="19596"/>
                </a:lnTo>
                <a:lnTo>
                  <a:pt x="821283" y="16806"/>
                </a:lnTo>
                <a:lnTo>
                  <a:pt x="840736" y="15861"/>
                </a:lnTo>
                <a:lnTo>
                  <a:pt x="846797" y="18148"/>
                </a:lnTo>
                <a:lnTo>
                  <a:pt x="863423" y="12737"/>
                </a:lnTo>
                <a:lnTo>
                  <a:pt x="877033" y="12906"/>
                </a:lnTo>
                <a:lnTo>
                  <a:pt x="879075" y="8512"/>
                </a:lnTo>
                <a:lnTo>
                  <a:pt x="886155" y="4179"/>
                </a:lnTo>
                <a:lnTo>
                  <a:pt x="903644" y="0"/>
                </a:lnTo>
                <a:lnTo>
                  <a:pt x="916349" y="3299"/>
                </a:lnTo>
                <a:lnTo>
                  <a:pt x="906262" y="5807"/>
                </a:lnTo>
                <a:lnTo>
                  <a:pt x="923043" y="7367"/>
                </a:lnTo>
                <a:close/>
              </a:path>
            </a:pathLst>
          </a:custGeom>
          <a:solidFill xmlns:a="http://schemas.openxmlformats.org/drawingml/2006/main">
            <a:srgbClr val="CBD5CB"/>
          </a:solidFill>
          <a:ln xmlns:a="http://schemas.openxmlformats.org/drawingml/2006/main" w="7620">
            <a:solidFill>
              <a:srgbClr val="AEBBB8"/>
            </a:solidFill>
          </a:ln>
        </p:spPr>
      </p:sp>
      <p:sp>
        <p:nvSpPr>
          <p:cNvPr id="129" name="">
            <a:extLst xmlns:a="http://schemas.openxmlformats.org/drawingml/2006/main">
              <a:ext uri="{FF2B5EF4-FFF2-40B4-BE49-F238E27FC236}">
                <a16:creationId xmlns:a16="http://schemas.microsoft.com/office/drawing/2014/main" id="{006A5DD5-584E-4B40-B55B-2B08E237D302}"/>
              </a:ext>
            </a:extLst>
          </p:cNvPr>
          <p:cNvSpPr>
            <a:spLocks xmlns:a="http://schemas.openxmlformats.org/drawingml/2006/main" noGrp="1"/>
          </p:cNvSpPr>
          <p:nvPr/>
        </p:nvSpPr>
        <p:spPr>
          <a:xfrm xmlns:a="http://schemas.openxmlformats.org/drawingml/2006/main">
            <a:off x="9620193" y="1673157"/>
            <a:ext cx="20118" cy="3495"/>
          </a:xfrm>
          <a:custGeom xmlns:a="http://schemas.openxmlformats.org/drawingml/2006/main">
            <a:pathLst>
              <a:path w="20118" h="3495">
                <a:moveTo>
                  <a:pt x="19234" y="3204"/>
                </a:moveTo>
                <a:lnTo>
                  <a:pt x="15859" y="3495"/>
                </a:lnTo>
                <a:lnTo>
                  <a:pt x="1975" y="2846"/>
                </a:lnTo>
                <a:lnTo>
                  <a:pt x="0" y="0"/>
                </a:lnTo>
                <a:lnTo>
                  <a:pt x="14918" y="149"/>
                </a:lnTo>
                <a:lnTo>
                  <a:pt x="20118" y="2039"/>
                </a:lnTo>
                <a:lnTo>
                  <a:pt x="19234" y="3204"/>
                </a:lnTo>
                <a:close/>
              </a:path>
            </a:pathLst>
          </a:custGeom>
          <a:solidFill xmlns:a="http://schemas.openxmlformats.org/drawingml/2006/main">
            <a:srgbClr val="CBD5CB"/>
          </a:solidFill>
          <a:ln xmlns:a="http://schemas.openxmlformats.org/drawingml/2006/main" w="7620">
            <a:solidFill>
              <a:srgbClr val="AEBBB8"/>
            </a:solidFill>
          </a:ln>
        </p:spPr>
      </p:sp>
      <p:sp>
        <p:nvSpPr>
          <p:cNvPr id="130" name="">
            <a:extLst xmlns:a="http://schemas.openxmlformats.org/drawingml/2006/main">
              <a:ext uri="{FF2B5EF4-FFF2-40B4-BE49-F238E27FC236}">
                <a16:creationId xmlns:a16="http://schemas.microsoft.com/office/drawing/2014/main" id="{D8EEA471-5ED3-441B-BF5C-D2E590650DB8}"/>
              </a:ext>
            </a:extLst>
          </p:cNvPr>
          <p:cNvSpPr>
            <a:spLocks xmlns:a="http://schemas.openxmlformats.org/drawingml/2006/main" noGrp="1"/>
          </p:cNvSpPr>
          <p:nvPr/>
        </p:nvSpPr>
        <p:spPr>
          <a:xfrm xmlns:a="http://schemas.openxmlformats.org/drawingml/2006/main">
            <a:off x="9493525" y="1669916"/>
            <a:ext cx="27261" cy="7573"/>
          </a:xfrm>
          <a:custGeom xmlns:a="http://schemas.openxmlformats.org/drawingml/2006/main">
            <a:pathLst>
              <a:path w="27261" h="7573">
                <a:moveTo>
                  <a:pt x="24798" y="4642"/>
                </a:moveTo>
                <a:lnTo>
                  <a:pt x="10987" y="7573"/>
                </a:lnTo>
                <a:lnTo>
                  <a:pt x="0" y="4284"/>
                </a:lnTo>
                <a:lnTo>
                  <a:pt x="5998" y="1038"/>
                </a:lnTo>
                <a:lnTo>
                  <a:pt x="16816" y="0"/>
                </a:lnTo>
                <a:lnTo>
                  <a:pt x="27261" y="1595"/>
                </a:lnTo>
                <a:lnTo>
                  <a:pt x="24798" y="4642"/>
                </a:lnTo>
                <a:close/>
              </a:path>
            </a:pathLst>
          </a:custGeom>
          <a:solidFill xmlns:a="http://schemas.openxmlformats.org/drawingml/2006/main">
            <a:srgbClr val="CBD5CB"/>
          </a:solidFill>
          <a:ln xmlns:a="http://schemas.openxmlformats.org/drawingml/2006/main" w="7620">
            <a:solidFill>
              <a:srgbClr val="AEBBB8"/>
            </a:solidFill>
          </a:ln>
        </p:spPr>
      </p:sp>
      <p:sp>
        <p:nvSpPr>
          <p:cNvPr id="131" name="">
            <a:extLst xmlns:a="http://schemas.openxmlformats.org/drawingml/2006/main">
              <a:ext uri="{FF2B5EF4-FFF2-40B4-BE49-F238E27FC236}">
                <a16:creationId xmlns:a16="http://schemas.microsoft.com/office/drawing/2014/main" id="{F1550DAE-0E08-4F11-B9EC-189A4328623E}"/>
              </a:ext>
            </a:extLst>
          </p:cNvPr>
          <p:cNvSpPr>
            <a:spLocks xmlns:a="http://schemas.openxmlformats.org/drawingml/2006/main" noGrp="1"/>
          </p:cNvSpPr>
          <p:nvPr/>
        </p:nvSpPr>
        <p:spPr>
          <a:xfrm xmlns:a="http://schemas.openxmlformats.org/drawingml/2006/main">
            <a:off x="10488170" y="1666841"/>
            <a:ext cx="29619" cy="10284"/>
          </a:xfrm>
          <a:custGeom xmlns:a="http://schemas.openxmlformats.org/drawingml/2006/main">
            <a:pathLst>
              <a:path w="29619" h="10284">
                <a:moveTo>
                  <a:pt x="29619" y="6120"/>
                </a:moveTo>
                <a:lnTo>
                  <a:pt x="13071" y="10284"/>
                </a:lnTo>
                <a:lnTo>
                  <a:pt x="0" y="7920"/>
                </a:lnTo>
                <a:lnTo>
                  <a:pt x="5112" y="5294"/>
                </a:lnTo>
                <a:lnTo>
                  <a:pt x="636" y="2040"/>
                </a:lnTo>
                <a:lnTo>
                  <a:pt x="15989" y="0"/>
                </a:lnTo>
                <a:lnTo>
                  <a:pt x="18931" y="3822"/>
                </a:lnTo>
                <a:lnTo>
                  <a:pt x="29619" y="6120"/>
                </a:lnTo>
                <a:close/>
              </a:path>
            </a:pathLst>
          </a:custGeom>
          <a:solidFill xmlns:a="http://schemas.openxmlformats.org/drawingml/2006/main">
            <a:srgbClr val="CBD5CB"/>
          </a:solidFill>
          <a:ln xmlns:a="http://schemas.openxmlformats.org/drawingml/2006/main" w="7620">
            <a:solidFill>
              <a:srgbClr val="AEBBB8"/>
            </a:solidFill>
          </a:ln>
        </p:spPr>
      </p:sp>
      <p:sp>
        <p:nvSpPr>
          <p:cNvPr id="132" name="">
            <a:extLst xmlns:a="http://schemas.openxmlformats.org/drawingml/2006/main">
              <a:ext uri="{FF2B5EF4-FFF2-40B4-BE49-F238E27FC236}">
                <a16:creationId xmlns:a16="http://schemas.microsoft.com/office/drawing/2014/main" id="{70D1FCF0-744F-432B-9850-21852CF4120C}"/>
              </a:ext>
            </a:extLst>
          </p:cNvPr>
          <p:cNvSpPr>
            <a:spLocks xmlns:a="http://schemas.openxmlformats.org/drawingml/2006/main" noGrp="1"/>
          </p:cNvSpPr>
          <p:nvPr/>
        </p:nvSpPr>
        <p:spPr>
          <a:xfrm xmlns:a="http://schemas.openxmlformats.org/drawingml/2006/main">
            <a:off x="9500876" y="1662819"/>
            <a:ext cx="21328" cy="4511"/>
          </a:xfrm>
          <a:custGeom xmlns:a="http://schemas.openxmlformats.org/drawingml/2006/main">
            <a:pathLst>
              <a:path w="21328" h="4511">
                <a:moveTo>
                  <a:pt x="21328" y="2525"/>
                </a:moveTo>
                <a:lnTo>
                  <a:pt x="12304" y="4511"/>
                </a:lnTo>
                <a:lnTo>
                  <a:pt x="0" y="4501"/>
                </a:lnTo>
                <a:lnTo>
                  <a:pt x="120" y="3049"/>
                </a:lnTo>
                <a:lnTo>
                  <a:pt x="7720" y="0"/>
                </a:lnTo>
                <a:lnTo>
                  <a:pt x="11694" y="464"/>
                </a:lnTo>
                <a:lnTo>
                  <a:pt x="21328" y="2525"/>
                </a:lnTo>
                <a:close/>
              </a:path>
            </a:pathLst>
          </a:custGeom>
          <a:solidFill xmlns:a="http://schemas.openxmlformats.org/drawingml/2006/main">
            <a:srgbClr val="CBD5CB"/>
          </a:solidFill>
          <a:ln xmlns:a="http://schemas.openxmlformats.org/drawingml/2006/main" w="7620">
            <a:solidFill>
              <a:srgbClr val="AEBBB8"/>
            </a:solidFill>
          </a:ln>
        </p:spPr>
      </p:sp>
      <p:sp>
        <p:nvSpPr>
          <p:cNvPr id="133" name="">
            <a:extLst xmlns:a="http://schemas.openxmlformats.org/drawingml/2006/main">
              <a:ext uri="{FF2B5EF4-FFF2-40B4-BE49-F238E27FC236}">
                <a16:creationId xmlns:a16="http://schemas.microsoft.com/office/drawing/2014/main" id="{8C6923EA-F623-4C24-8835-943F4416FA11}"/>
              </a:ext>
            </a:extLst>
          </p:cNvPr>
          <p:cNvSpPr>
            <a:spLocks xmlns:a="http://schemas.openxmlformats.org/drawingml/2006/main" noGrp="1"/>
          </p:cNvSpPr>
          <p:nvPr/>
        </p:nvSpPr>
        <p:spPr>
          <a:xfrm xmlns:a="http://schemas.openxmlformats.org/drawingml/2006/main">
            <a:off x="9603926" y="1662595"/>
            <a:ext cx="22764" cy="10399"/>
          </a:xfrm>
          <a:custGeom xmlns:a="http://schemas.openxmlformats.org/drawingml/2006/main">
            <a:pathLst>
              <a:path w="22764" h="10399">
                <a:moveTo>
                  <a:pt x="20756" y="8298"/>
                </a:moveTo>
                <a:lnTo>
                  <a:pt x="9795" y="10399"/>
                </a:lnTo>
                <a:lnTo>
                  <a:pt x="3761" y="8034"/>
                </a:lnTo>
                <a:lnTo>
                  <a:pt x="586" y="4214"/>
                </a:lnTo>
                <a:lnTo>
                  <a:pt x="0" y="0"/>
                </a:lnTo>
                <a:lnTo>
                  <a:pt x="9592" y="407"/>
                </a:lnTo>
                <a:lnTo>
                  <a:pt x="13910" y="1080"/>
                </a:lnTo>
                <a:lnTo>
                  <a:pt x="22764" y="4619"/>
                </a:lnTo>
                <a:lnTo>
                  <a:pt x="20756" y="8298"/>
                </a:lnTo>
                <a:close/>
              </a:path>
            </a:pathLst>
          </a:custGeom>
          <a:solidFill xmlns:a="http://schemas.openxmlformats.org/drawingml/2006/main">
            <a:srgbClr val="CBD5CB"/>
          </a:solidFill>
          <a:ln xmlns:a="http://schemas.openxmlformats.org/drawingml/2006/main" w="7620">
            <a:solidFill>
              <a:srgbClr val="AEBBB8"/>
            </a:solidFill>
          </a:ln>
        </p:spPr>
      </p:sp>
      <p:sp>
        <p:nvSpPr>
          <p:cNvPr id="134" name="">
            <a:extLst xmlns:a="http://schemas.openxmlformats.org/drawingml/2006/main">
              <a:ext uri="{FF2B5EF4-FFF2-40B4-BE49-F238E27FC236}">
                <a16:creationId xmlns:a16="http://schemas.microsoft.com/office/drawing/2014/main" id="{26740A02-6BE8-4993-8D46-9AD16DC803A9}"/>
              </a:ext>
            </a:extLst>
          </p:cNvPr>
          <p:cNvSpPr>
            <a:spLocks xmlns:a="http://schemas.openxmlformats.org/drawingml/2006/main" noGrp="1"/>
          </p:cNvSpPr>
          <p:nvPr/>
        </p:nvSpPr>
        <p:spPr>
          <a:xfrm xmlns:a="http://schemas.openxmlformats.org/drawingml/2006/main">
            <a:off x="9553103" y="1658221"/>
            <a:ext cx="43127" cy="14194"/>
          </a:xfrm>
          <a:custGeom xmlns:a="http://schemas.openxmlformats.org/drawingml/2006/main">
            <a:pathLst>
              <a:path w="43127" h="14194">
                <a:moveTo>
                  <a:pt x="40243" y="9946"/>
                </a:moveTo>
                <a:lnTo>
                  <a:pt x="43127" y="14194"/>
                </a:lnTo>
                <a:lnTo>
                  <a:pt x="31029" y="13059"/>
                </a:lnTo>
                <a:lnTo>
                  <a:pt x="18836" y="9758"/>
                </a:lnTo>
                <a:lnTo>
                  <a:pt x="2342" y="9380"/>
                </a:lnTo>
                <a:lnTo>
                  <a:pt x="9496" y="6355"/>
                </a:lnTo>
                <a:lnTo>
                  <a:pt x="539" y="3902"/>
                </a:lnTo>
                <a:lnTo>
                  <a:pt x="0" y="0"/>
                </a:lnTo>
                <a:lnTo>
                  <a:pt x="14543" y="1387"/>
                </a:lnTo>
                <a:lnTo>
                  <a:pt x="34576" y="5102"/>
                </a:lnTo>
                <a:lnTo>
                  <a:pt x="40243" y="9946"/>
                </a:lnTo>
                <a:close/>
              </a:path>
            </a:pathLst>
          </a:custGeom>
          <a:solidFill xmlns:a="http://schemas.openxmlformats.org/drawingml/2006/main">
            <a:srgbClr val="CBD5CB"/>
          </a:solidFill>
          <a:ln xmlns:a="http://schemas.openxmlformats.org/drawingml/2006/main" w="7620">
            <a:solidFill>
              <a:srgbClr val="AEBBB8"/>
            </a:solidFill>
          </a:ln>
        </p:spPr>
      </p:sp>
      <p:sp>
        <p:nvSpPr>
          <p:cNvPr id="135" name="">
            <a:extLst xmlns:a="http://schemas.openxmlformats.org/drawingml/2006/main">
              <a:ext uri="{FF2B5EF4-FFF2-40B4-BE49-F238E27FC236}">
                <a16:creationId xmlns:a16="http://schemas.microsoft.com/office/drawing/2014/main" id="{9DE2E91A-78EE-4EDB-9466-F40B8FFEF582}"/>
              </a:ext>
            </a:extLst>
          </p:cNvPr>
          <p:cNvSpPr>
            <a:spLocks xmlns:a="http://schemas.openxmlformats.org/drawingml/2006/main" noGrp="1"/>
          </p:cNvSpPr>
          <p:nvPr/>
        </p:nvSpPr>
        <p:spPr>
          <a:xfrm xmlns:a="http://schemas.openxmlformats.org/drawingml/2006/main">
            <a:off x="11071296" y="1657764"/>
            <a:ext cx="43963" cy="14513"/>
          </a:xfrm>
          <a:custGeom xmlns:a="http://schemas.openxmlformats.org/drawingml/2006/main">
            <a:pathLst>
              <a:path w="43963" h="14513">
                <a:moveTo>
                  <a:pt x="41763" y="10584"/>
                </a:moveTo>
                <a:lnTo>
                  <a:pt x="0" y="14513"/>
                </a:lnTo>
                <a:lnTo>
                  <a:pt x="13533" y="1145"/>
                </a:lnTo>
                <a:lnTo>
                  <a:pt x="19619" y="0"/>
                </a:lnTo>
                <a:lnTo>
                  <a:pt x="25186" y="663"/>
                </a:lnTo>
                <a:lnTo>
                  <a:pt x="43963" y="6446"/>
                </a:lnTo>
                <a:lnTo>
                  <a:pt x="41763" y="10584"/>
                </a:lnTo>
                <a:close/>
              </a:path>
            </a:pathLst>
          </a:custGeom>
          <a:solidFill xmlns:a="http://schemas.openxmlformats.org/drawingml/2006/main">
            <a:srgbClr val="CBD5CB"/>
          </a:solidFill>
          <a:ln xmlns:a="http://schemas.openxmlformats.org/drawingml/2006/main" w="7620">
            <a:solidFill>
              <a:srgbClr val="AEBBB8"/>
            </a:solidFill>
          </a:ln>
        </p:spPr>
      </p:sp>
      <p:sp>
        <p:nvSpPr>
          <p:cNvPr id="136" name="">
            <a:extLst xmlns:a="http://schemas.openxmlformats.org/drawingml/2006/main">
              <a:ext uri="{FF2B5EF4-FFF2-40B4-BE49-F238E27FC236}">
                <a16:creationId xmlns:a16="http://schemas.microsoft.com/office/drawing/2014/main" id="{01A56CA1-D6A9-42B3-A6EB-D474AA9EADB2}"/>
              </a:ext>
            </a:extLst>
          </p:cNvPr>
          <p:cNvSpPr>
            <a:spLocks xmlns:a="http://schemas.openxmlformats.org/drawingml/2006/main" noGrp="1"/>
          </p:cNvSpPr>
          <p:nvPr/>
        </p:nvSpPr>
        <p:spPr>
          <a:xfrm xmlns:a="http://schemas.openxmlformats.org/drawingml/2006/main">
            <a:off x="10412002" y="1650592"/>
            <a:ext cx="82227" cy="33401"/>
          </a:xfrm>
          <a:custGeom xmlns:a="http://schemas.openxmlformats.org/drawingml/2006/main">
            <a:pathLst>
              <a:path w="82227" h="33401">
                <a:moveTo>
                  <a:pt x="57839" y="3555"/>
                </a:moveTo>
                <a:lnTo>
                  <a:pt x="82227" y="11147"/>
                </a:lnTo>
                <a:lnTo>
                  <a:pt x="63585" y="15153"/>
                </a:lnTo>
                <a:lnTo>
                  <a:pt x="59468" y="22646"/>
                </a:lnTo>
                <a:lnTo>
                  <a:pt x="52969" y="24568"/>
                </a:lnTo>
                <a:lnTo>
                  <a:pt x="49441" y="33004"/>
                </a:lnTo>
                <a:lnTo>
                  <a:pt x="40513" y="33401"/>
                </a:lnTo>
                <a:lnTo>
                  <a:pt x="24581" y="27191"/>
                </a:lnTo>
                <a:lnTo>
                  <a:pt x="31300" y="23573"/>
                </a:lnTo>
                <a:lnTo>
                  <a:pt x="20196" y="20628"/>
                </a:lnTo>
                <a:lnTo>
                  <a:pt x="5762" y="12031"/>
                </a:lnTo>
                <a:lnTo>
                  <a:pt x="0" y="4057"/>
                </a:lnTo>
                <a:lnTo>
                  <a:pt x="20197" y="411"/>
                </a:lnTo>
                <a:lnTo>
                  <a:pt x="24255" y="3976"/>
                </a:lnTo>
                <a:lnTo>
                  <a:pt x="34806" y="3834"/>
                </a:lnTo>
                <a:lnTo>
                  <a:pt x="37620" y="354"/>
                </a:lnTo>
                <a:lnTo>
                  <a:pt x="48497" y="0"/>
                </a:lnTo>
                <a:lnTo>
                  <a:pt x="57839" y="3555"/>
                </a:lnTo>
                <a:close/>
              </a:path>
            </a:pathLst>
          </a:custGeom>
          <a:solidFill xmlns:a="http://schemas.openxmlformats.org/drawingml/2006/main">
            <a:srgbClr val="CBD5CB"/>
          </a:solidFill>
          <a:ln xmlns:a="http://schemas.openxmlformats.org/drawingml/2006/main" w="7620">
            <a:solidFill>
              <a:srgbClr val="AEBBB8"/>
            </a:solidFill>
          </a:ln>
        </p:spPr>
      </p:sp>
      <p:sp>
        <p:nvSpPr>
          <p:cNvPr id="137" name="">
            <a:extLst xmlns:a="http://schemas.openxmlformats.org/drawingml/2006/main">
              <a:ext uri="{FF2B5EF4-FFF2-40B4-BE49-F238E27FC236}">
                <a16:creationId xmlns:a16="http://schemas.microsoft.com/office/drawing/2014/main" id="{5DCF9ADC-1515-4BD1-AB9A-FFBC35514155}"/>
              </a:ext>
            </a:extLst>
          </p:cNvPr>
          <p:cNvSpPr>
            <a:spLocks xmlns:a="http://schemas.openxmlformats.org/drawingml/2006/main" noGrp="1"/>
          </p:cNvSpPr>
          <p:nvPr/>
        </p:nvSpPr>
        <p:spPr>
          <a:xfrm xmlns:a="http://schemas.openxmlformats.org/drawingml/2006/main">
            <a:off x="10463293" y="1644419"/>
            <a:ext cx="74376" cy="12800"/>
          </a:xfrm>
          <a:custGeom xmlns:a="http://schemas.openxmlformats.org/drawingml/2006/main">
            <a:pathLst>
              <a:path w="74376" h="12800">
                <a:moveTo>
                  <a:pt x="59856" y="2543"/>
                </a:moveTo>
                <a:lnTo>
                  <a:pt x="74376" y="6117"/>
                </a:lnTo>
                <a:lnTo>
                  <a:pt x="63390" y="11600"/>
                </a:lnTo>
                <a:lnTo>
                  <a:pt x="41905" y="12800"/>
                </a:lnTo>
                <a:lnTo>
                  <a:pt x="20056" y="11102"/>
                </a:lnTo>
                <a:lnTo>
                  <a:pt x="18738" y="8296"/>
                </a:lnTo>
                <a:lnTo>
                  <a:pt x="8107" y="8118"/>
                </a:lnTo>
                <a:lnTo>
                  <a:pt x="0" y="3444"/>
                </a:lnTo>
                <a:lnTo>
                  <a:pt x="22877" y="601"/>
                </a:lnTo>
                <a:lnTo>
                  <a:pt x="33633" y="3049"/>
                </a:lnTo>
                <a:lnTo>
                  <a:pt x="41125" y="0"/>
                </a:lnTo>
                <a:lnTo>
                  <a:pt x="59856" y="2543"/>
                </a:lnTo>
                <a:close/>
              </a:path>
            </a:pathLst>
          </a:custGeom>
          <a:solidFill xmlns:a="http://schemas.openxmlformats.org/drawingml/2006/main">
            <a:srgbClr val="CBD5CB"/>
          </a:solidFill>
          <a:ln xmlns:a="http://schemas.openxmlformats.org/drawingml/2006/main" w="7620">
            <a:solidFill>
              <a:srgbClr val="AEBBB8"/>
            </a:solidFill>
          </a:ln>
        </p:spPr>
      </p:sp>
      <p:sp>
        <p:nvSpPr>
          <p:cNvPr id="138" name="">
            <a:extLst xmlns:a="http://schemas.openxmlformats.org/drawingml/2006/main">
              <a:ext uri="{FF2B5EF4-FFF2-40B4-BE49-F238E27FC236}">
                <a16:creationId xmlns:a16="http://schemas.microsoft.com/office/drawing/2014/main" id="{F155DBE0-A82A-4B00-AA58-0A28E77C9179}"/>
              </a:ext>
            </a:extLst>
          </p:cNvPr>
          <p:cNvSpPr>
            <a:spLocks xmlns:a="http://schemas.openxmlformats.org/drawingml/2006/main" noGrp="1"/>
          </p:cNvSpPr>
          <p:nvPr/>
        </p:nvSpPr>
        <p:spPr>
          <a:xfrm xmlns:a="http://schemas.openxmlformats.org/drawingml/2006/main">
            <a:off x="10666866" y="1641753"/>
            <a:ext cx="49458" cy="9252"/>
          </a:xfrm>
          <a:custGeom xmlns:a="http://schemas.openxmlformats.org/drawingml/2006/main">
            <a:pathLst>
              <a:path w="49458" h="9252">
                <a:moveTo>
                  <a:pt x="46593" y="3784"/>
                </a:moveTo>
                <a:lnTo>
                  <a:pt x="36647" y="5126"/>
                </a:lnTo>
                <a:lnTo>
                  <a:pt x="29985" y="5899"/>
                </a:lnTo>
                <a:lnTo>
                  <a:pt x="28952" y="7569"/>
                </a:lnTo>
                <a:lnTo>
                  <a:pt x="20293" y="9252"/>
                </a:lnTo>
                <a:lnTo>
                  <a:pt x="12267" y="6839"/>
                </a:lnTo>
                <a:lnTo>
                  <a:pt x="16487" y="3660"/>
                </a:lnTo>
                <a:lnTo>
                  <a:pt x="0" y="3351"/>
                </a:lnTo>
                <a:lnTo>
                  <a:pt x="14462" y="1496"/>
                </a:lnTo>
                <a:lnTo>
                  <a:pt x="25718" y="1373"/>
                </a:lnTo>
                <a:lnTo>
                  <a:pt x="27232" y="4117"/>
                </a:lnTo>
                <a:lnTo>
                  <a:pt x="31487" y="1679"/>
                </a:lnTo>
                <a:lnTo>
                  <a:pt x="38470" y="0"/>
                </a:lnTo>
                <a:lnTo>
                  <a:pt x="49458" y="2231"/>
                </a:lnTo>
                <a:lnTo>
                  <a:pt x="46593" y="3784"/>
                </a:lnTo>
                <a:close/>
              </a:path>
            </a:pathLst>
          </a:custGeom>
          <a:solidFill xmlns:a="http://schemas.openxmlformats.org/drawingml/2006/main">
            <a:srgbClr val="CBD5CB"/>
          </a:solidFill>
          <a:ln xmlns:a="http://schemas.openxmlformats.org/drawingml/2006/main" w="7620">
            <a:solidFill>
              <a:srgbClr val="AEBBB8"/>
            </a:solidFill>
          </a:ln>
        </p:spPr>
      </p:sp>
      <p:sp>
        <p:nvSpPr>
          <p:cNvPr id="139" name="">
            <a:extLst xmlns:a="http://schemas.openxmlformats.org/drawingml/2006/main">
              <a:ext uri="{FF2B5EF4-FFF2-40B4-BE49-F238E27FC236}">
                <a16:creationId xmlns:a16="http://schemas.microsoft.com/office/drawing/2014/main" id="{EF21F3EB-F5D0-4B87-B475-5696A757EF75}"/>
              </a:ext>
            </a:extLst>
          </p:cNvPr>
          <p:cNvSpPr>
            <a:spLocks xmlns:a="http://schemas.openxmlformats.org/drawingml/2006/main" noGrp="1"/>
          </p:cNvSpPr>
          <p:nvPr/>
        </p:nvSpPr>
        <p:spPr>
          <a:xfrm xmlns:a="http://schemas.openxmlformats.org/drawingml/2006/main">
            <a:off x="11010125" y="1638378"/>
            <a:ext cx="66716" cy="25396"/>
          </a:xfrm>
          <a:custGeom xmlns:a="http://schemas.openxmlformats.org/drawingml/2006/main">
            <a:pathLst>
              <a:path w="66716" h="25396">
                <a:moveTo>
                  <a:pt x="64887" y="24126"/>
                </a:moveTo>
                <a:lnTo>
                  <a:pt x="48724" y="25396"/>
                </a:lnTo>
                <a:lnTo>
                  <a:pt x="28089" y="22458"/>
                </a:lnTo>
                <a:lnTo>
                  <a:pt x="15793" y="18571"/>
                </a:lnTo>
                <a:lnTo>
                  <a:pt x="10107" y="11267"/>
                </a:lnTo>
                <a:lnTo>
                  <a:pt x="0" y="9255"/>
                </a:lnTo>
                <a:lnTo>
                  <a:pt x="19236" y="2299"/>
                </a:lnTo>
                <a:lnTo>
                  <a:pt x="35262" y="0"/>
                </a:lnTo>
                <a:lnTo>
                  <a:pt x="49656" y="5126"/>
                </a:lnTo>
                <a:lnTo>
                  <a:pt x="66716" y="14970"/>
                </a:lnTo>
                <a:lnTo>
                  <a:pt x="64887" y="24126"/>
                </a:lnTo>
                <a:close/>
              </a:path>
            </a:pathLst>
          </a:custGeom>
          <a:solidFill xmlns:a="http://schemas.openxmlformats.org/drawingml/2006/main">
            <a:srgbClr val="CBD5CB"/>
          </a:solidFill>
          <a:ln xmlns:a="http://schemas.openxmlformats.org/drawingml/2006/main" w="7620">
            <a:solidFill>
              <a:srgbClr val="AEBBB8"/>
            </a:solidFill>
          </a:ln>
        </p:spPr>
      </p:sp>
      <p:sp>
        <p:nvSpPr>
          <p:cNvPr id="140" name="">
            <a:extLst xmlns:a="http://schemas.openxmlformats.org/drawingml/2006/main">
              <a:ext uri="{FF2B5EF4-FFF2-40B4-BE49-F238E27FC236}">
                <a16:creationId xmlns:a16="http://schemas.microsoft.com/office/drawing/2014/main" id="{CD50C889-BD81-4E4F-8BDF-D1CCBFCEE43B}"/>
              </a:ext>
            </a:extLst>
          </p:cNvPr>
          <p:cNvSpPr>
            <a:spLocks xmlns:a="http://schemas.openxmlformats.org/drawingml/2006/main" noGrp="1"/>
          </p:cNvSpPr>
          <p:nvPr/>
        </p:nvSpPr>
        <p:spPr>
          <a:xfrm xmlns:a="http://schemas.openxmlformats.org/drawingml/2006/main">
            <a:off x="9618167" y="1638307"/>
            <a:ext cx="80717" cy="30974"/>
          </a:xfrm>
          <a:custGeom xmlns:a="http://schemas.openxmlformats.org/drawingml/2006/main">
            <a:pathLst>
              <a:path w="80717" h="30974">
                <a:moveTo>
                  <a:pt x="71785" y="16264"/>
                </a:moveTo>
                <a:lnTo>
                  <a:pt x="80717" y="19554"/>
                </a:lnTo>
                <a:lnTo>
                  <a:pt x="70543" y="22584"/>
                </a:lnTo>
                <a:lnTo>
                  <a:pt x="56854" y="30242"/>
                </a:lnTo>
                <a:lnTo>
                  <a:pt x="43749" y="30974"/>
                </a:lnTo>
                <a:lnTo>
                  <a:pt x="28396" y="29671"/>
                </a:lnTo>
                <a:lnTo>
                  <a:pt x="20436" y="25520"/>
                </a:lnTo>
                <a:lnTo>
                  <a:pt x="20551" y="21827"/>
                </a:lnTo>
                <a:lnTo>
                  <a:pt x="26407" y="19114"/>
                </a:lnTo>
                <a:lnTo>
                  <a:pt x="12859" y="19192"/>
                </a:lnTo>
                <a:lnTo>
                  <a:pt x="4694" y="15806"/>
                </a:lnTo>
                <a:lnTo>
                  <a:pt x="0" y="11196"/>
                </a:lnTo>
                <a:lnTo>
                  <a:pt x="5136" y="6670"/>
                </a:lnTo>
                <a:lnTo>
                  <a:pt x="10270" y="3565"/>
                </a:lnTo>
                <a:lnTo>
                  <a:pt x="17864" y="2852"/>
                </a:lnTo>
                <a:lnTo>
                  <a:pt x="14626" y="519"/>
                </a:lnTo>
                <a:lnTo>
                  <a:pt x="31855" y="0"/>
                </a:lnTo>
                <a:lnTo>
                  <a:pt x="41315" y="5437"/>
                </a:lnTo>
                <a:lnTo>
                  <a:pt x="53782" y="7617"/>
                </a:lnTo>
                <a:lnTo>
                  <a:pt x="65932" y="9544"/>
                </a:lnTo>
                <a:lnTo>
                  <a:pt x="71785" y="16264"/>
                </a:lnTo>
                <a:close/>
              </a:path>
            </a:pathLst>
          </a:custGeom>
          <a:solidFill xmlns:a="http://schemas.openxmlformats.org/drawingml/2006/main">
            <a:srgbClr val="CBD5CB"/>
          </a:solidFill>
          <a:ln xmlns:a="http://schemas.openxmlformats.org/drawingml/2006/main" w="7620">
            <a:solidFill>
              <a:srgbClr val="AEBBB8"/>
            </a:solidFill>
          </a:ln>
        </p:spPr>
      </p:sp>
      <p:sp>
        <p:nvSpPr>
          <p:cNvPr id="141" name="">
            <a:extLst xmlns:a="http://schemas.openxmlformats.org/drawingml/2006/main">
              <a:ext uri="{FF2B5EF4-FFF2-40B4-BE49-F238E27FC236}">
                <a16:creationId xmlns:a16="http://schemas.microsoft.com/office/drawing/2014/main" id="{9F66E394-4C23-4C9E-9BB2-859DF3D41DA7}"/>
              </a:ext>
            </a:extLst>
          </p:cNvPr>
          <p:cNvSpPr>
            <a:spLocks xmlns:a="http://schemas.openxmlformats.org/drawingml/2006/main" noGrp="1"/>
          </p:cNvSpPr>
          <p:nvPr/>
        </p:nvSpPr>
        <p:spPr>
          <a:xfrm xmlns:a="http://schemas.openxmlformats.org/drawingml/2006/main">
            <a:off x="9656118" y="1618189"/>
            <a:ext cx="220302" cy="71835"/>
          </a:xfrm>
          <a:custGeom xmlns:a="http://schemas.openxmlformats.org/drawingml/2006/main">
            <a:pathLst>
              <a:path w="220302" h="71835">
                <a:moveTo>
                  <a:pt x="171036" y="1292"/>
                </a:moveTo>
                <a:lnTo>
                  <a:pt x="190836" y="2090"/>
                </a:lnTo>
                <a:lnTo>
                  <a:pt x="206745" y="3393"/>
                </a:lnTo>
                <a:lnTo>
                  <a:pt x="220302" y="6156"/>
                </a:lnTo>
                <a:lnTo>
                  <a:pt x="219977" y="8874"/>
                </a:lnTo>
                <a:lnTo>
                  <a:pt x="201899" y="13292"/>
                </a:lnTo>
                <a:lnTo>
                  <a:pt x="183976" y="15354"/>
                </a:lnTo>
                <a:lnTo>
                  <a:pt x="177277" y="17633"/>
                </a:lnTo>
                <a:lnTo>
                  <a:pt x="193407" y="17581"/>
                </a:lnTo>
                <a:lnTo>
                  <a:pt x="175926" y="23757"/>
                </a:lnTo>
                <a:lnTo>
                  <a:pt x="163852" y="26640"/>
                </a:lnTo>
                <a:lnTo>
                  <a:pt x="151182" y="34957"/>
                </a:lnTo>
                <a:lnTo>
                  <a:pt x="135900" y="36646"/>
                </a:lnTo>
                <a:lnTo>
                  <a:pt x="131180" y="38723"/>
                </a:lnTo>
                <a:lnTo>
                  <a:pt x="108749" y="39813"/>
                </a:lnTo>
                <a:lnTo>
                  <a:pt x="118961" y="41090"/>
                </a:lnTo>
                <a:lnTo>
                  <a:pt x="113841" y="42908"/>
                </a:lnTo>
                <a:lnTo>
                  <a:pt x="119967" y="47931"/>
                </a:lnTo>
                <a:lnTo>
                  <a:pt x="112929" y="51421"/>
                </a:lnTo>
                <a:lnTo>
                  <a:pt x="101483" y="54303"/>
                </a:lnTo>
                <a:lnTo>
                  <a:pt x="97970" y="58288"/>
                </a:lnTo>
                <a:lnTo>
                  <a:pt x="87622" y="61331"/>
                </a:lnTo>
                <a:lnTo>
                  <a:pt x="88658" y="63636"/>
                </a:lnTo>
                <a:lnTo>
                  <a:pt x="101317" y="63242"/>
                </a:lnTo>
                <a:lnTo>
                  <a:pt x="101479" y="65727"/>
                </a:lnTo>
                <a:lnTo>
                  <a:pt x="81683" y="71835"/>
                </a:lnTo>
                <a:lnTo>
                  <a:pt x="62324" y="69025"/>
                </a:lnTo>
                <a:lnTo>
                  <a:pt x="40562" y="70604"/>
                </a:lnTo>
                <a:lnTo>
                  <a:pt x="29537" y="69372"/>
                </a:lnTo>
                <a:lnTo>
                  <a:pt x="15530" y="68838"/>
                </a:lnTo>
                <a:lnTo>
                  <a:pt x="14601" y="63954"/>
                </a:lnTo>
                <a:lnTo>
                  <a:pt x="28297" y="61650"/>
                </a:lnTo>
                <a:lnTo>
                  <a:pt x="24648" y="54302"/>
                </a:lnTo>
                <a:lnTo>
                  <a:pt x="29167" y="53588"/>
                </a:lnTo>
                <a:lnTo>
                  <a:pt x="48974" y="57981"/>
                </a:lnTo>
                <a:lnTo>
                  <a:pt x="38872" y="51452"/>
                </a:lnTo>
                <a:lnTo>
                  <a:pt x="26856" y="49499"/>
                </a:lnTo>
                <a:lnTo>
                  <a:pt x="32856" y="45560"/>
                </a:lnTo>
                <a:lnTo>
                  <a:pt x="45993" y="43134"/>
                </a:lnTo>
                <a:lnTo>
                  <a:pt x="48095" y="39585"/>
                </a:lnTo>
                <a:lnTo>
                  <a:pt x="37632" y="35606"/>
                </a:lnTo>
                <a:lnTo>
                  <a:pt x="34487" y="30360"/>
                </a:lnTo>
                <a:lnTo>
                  <a:pt x="54737" y="30799"/>
                </a:lnTo>
                <a:lnTo>
                  <a:pt x="60588" y="31902"/>
                </a:lnTo>
                <a:lnTo>
                  <a:pt x="72148" y="28192"/>
                </a:lnTo>
                <a:lnTo>
                  <a:pt x="55466" y="27015"/>
                </a:lnTo>
                <a:lnTo>
                  <a:pt x="29545" y="27664"/>
                </a:lnTo>
                <a:lnTo>
                  <a:pt x="16449" y="24208"/>
                </a:lnTo>
                <a:lnTo>
                  <a:pt x="10276" y="20091"/>
                </a:lnTo>
                <a:lnTo>
                  <a:pt x="1624" y="17107"/>
                </a:lnTo>
                <a:lnTo>
                  <a:pt x="0" y="13633"/>
                </a:lnTo>
                <a:lnTo>
                  <a:pt x="11016" y="11691"/>
                </a:lnTo>
                <a:lnTo>
                  <a:pt x="19667" y="11360"/>
                </a:lnTo>
                <a:lnTo>
                  <a:pt x="34203" y="9710"/>
                </a:lnTo>
                <a:lnTo>
                  <a:pt x="45095" y="5915"/>
                </a:lnTo>
                <a:lnTo>
                  <a:pt x="54281" y="6448"/>
                </a:lnTo>
                <a:lnTo>
                  <a:pt x="62282" y="9299"/>
                </a:lnTo>
                <a:lnTo>
                  <a:pt x="67912" y="3800"/>
                </a:lnTo>
                <a:lnTo>
                  <a:pt x="77691" y="2171"/>
                </a:lnTo>
                <a:lnTo>
                  <a:pt x="90977" y="1045"/>
                </a:lnTo>
                <a:lnTo>
                  <a:pt x="113622" y="623"/>
                </a:lnTo>
                <a:lnTo>
                  <a:pt x="117557" y="1723"/>
                </a:lnTo>
                <a:lnTo>
                  <a:pt x="138947" y="0"/>
                </a:lnTo>
                <a:lnTo>
                  <a:pt x="154992" y="646"/>
                </a:lnTo>
                <a:lnTo>
                  <a:pt x="171036" y="1292"/>
                </a:lnTo>
                <a:close/>
              </a:path>
            </a:pathLst>
          </a:custGeom>
          <a:solidFill xmlns:a="http://schemas.openxmlformats.org/drawingml/2006/main">
            <a:srgbClr val="CBD5CB"/>
          </a:solidFill>
          <a:ln xmlns:a="http://schemas.openxmlformats.org/drawingml/2006/main" w="7620">
            <a:solidFill>
              <a:srgbClr val="AEBBB8"/>
            </a:solidFill>
          </a:ln>
        </p:spPr>
      </p:sp>
      <p:sp>
        <p:nvSpPr>
          <p:cNvPr id="142" name="">
            <a:extLst xmlns:a="http://schemas.openxmlformats.org/drawingml/2006/main">
              <a:ext uri="{FF2B5EF4-FFF2-40B4-BE49-F238E27FC236}">
                <a16:creationId xmlns:a16="http://schemas.microsoft.com/office/drawing/2014/main" id="{4AFEC785-163D-4D7F-9A6F-A5A3398C980E}"/>
              </a:ext>
            </a:extLst>
          </p:cNvPr>
          <p:cNvSpPr>
            <a:spLocks xmlns:a="http://schemas.openxmlformats.org/drawingml/2006/main" noGrp="1"/>
          </p:cNvSpPr>
          <p:nvPr/>
        </p:nvSpPr>
        <p:spPr>
          <a:xfrm xmlns:a="http://schemas.openxmlformats.org/drawingml/2006/main">
            <a:off x="9791616" y="1613995"/>
            <a:ext cx="452564" cy="240378"/>
          </a:xfrm>
          <a:custGeom xmlns:a="http://schemas.openxmlformats.org/drawingml/2006/main">
            <a:pathLst>
              <a:path w="452564" h="240378">
                <a:moveTo>
                  <a:pt x="342239" y="1278"/>
                </a:moveTo>
                <a:lnTo>
                  <a:pt x="388579" y="9351"/>
                </a:lnTo>
                <a:lnTo>
                  <a:pt x="374900" y="13272"/>
                </a:lnTo>
                <a:lnTo>
                  <a:pt x="346558" y="13720"/>
                </a:lnTo>
                <a:lnTo>
                  <a:pt x="306683" y="14714"/>
                </a:lnTo>
                <a:lnTo>
                  <a:pt x="310413" y="16531"/>
                </a:lnTo>
                <a:lnTo>
                  <a:pt x="336637" y="15409"/>
                </a:lnTo>
                <a:lnTo>
                  <a:pt x="358952" y="18920"/>
                </a:lnTo>
                <a:lnTo>
                  <a:pt x="373333" y="15802"/>
                </a:lnTo>
                <a:lnTo>
                  <a:pt x="379494" y="19454"/>
                </a:lnTo>
                <a:lnTo>
                  <a:pt x="371360" y="25378"/>
                </a:lnTo>
                <a:lnTo>
                  <a:pt x="390222" y="21591"/>
                </a:lnTo>
                <a:lnTo>
                  <a:pt x="426193" y="17642"/>
                </a:lnTo>
                <a:lnTo>
                  <a:pt x="448403" y="19613"/>
                </a:lnTo>
                <a:lnTo>
                  <a:pt x="452564" y="23964"/>
                </a:lnTo>
                <a:lnTo>
                  <a:pt x="422361" y="31208"/>
                </a:lnTo>
                <a:lnTo>
                  <a:pt x="418178" y="33551"/>
                </a:lnTo>
                <a:lnTo>
                  <a:pt x="394499" y="35311"/>
                </a:lnTo>
                <a:lnTo>
                  <a:pt x="411656" y="35800"/>
                </a:lnTo>
                <a:lnTo>
                  <a:pt x="402991" y="43223"/>
                </a:lnTo>
                <a:lnTo>
                  <a:pt x="397027" y="49829"/>
                </a:lnTo>
                <a:lnTo>
                  <a:pt x="397261" y="61158"/>
                </a:lnTo>
                <a:lnTo>
                  <a:pt x="406156" y="67806"/>
                </a:lnTo>
                <a:lnTo>
                  <a:pt x="394582" y="68227"/>
                </a:lnTo>
                <a:lnTo>
                  <a:pt x="382400" y="71448"/>
                </a:lnTo>
                <a:lnTo>
                  <a:pt x="396071" y="76843"/>
                </a:lnTo>
                <a:lnTo>
                  <a:pt x="397813" y="85495"/>
                </a:lnTo>
                <a:lnTo>
                  <a:pt x="389892" y="86437"/>
                </a:lnTo>
                <a:lnTo>
                  <a:pt x="399488" y="95196"/>
                </a:lnTo>
                <a:lnTo>
                  <a:pt x="383031" y="95927"/>
                </a:lnTo>
                <a:lnTo>
                  <a:pt x="391623" y="100068"/>
                </a:lnTo>
                <a:lnTo>
                  <a:pt x="389194" y="103660"/>
                </a:lnTo>
                <a:lnTo>
                  <a:pt x="378749" y="105236"/>
                </a:lnTo>
                <a:lnTo>
                  <a:pt x="368424" y="105266"/>
                </a:lnTo>
                <a:lnTo>
                  <a:pt x="377706" y="112162"/>
                </a:lnTo>
                <a:lnTo>
                  <a:pt x="377806" y="116695"/>
                </a:lnTo>
                <a:lnTo>
                  <a:pt x="363147" y="112482"/>
                </a:lnTo>
                <a:lnTo>
                  <a:pt x="359334" y="115207"/>
                </a:lnTo>
                <a:lnTo>
                  <a:pt x="369335" y="117753"/>
                </a:lnTo>
                <a:lnTo>
                  <a:pt x="379041" y="123976"/>
                </a:lnTo>
                <a:lnTo>
                  <a:pt x="381851" y="132176"/>
                </a:lnTo>
                <a:lnTo>
                  <a:pt x="368646" y="134138"/>
                </a:lnTo>
                <a:lnTo>
                  <a:pt x="362934" y="130213"/>
                </a:lnTo>
                <a:lnTo>
                  <a:pt x="353775" y="124364"/>
                </a:lnTo>
                <a:lnTo>
                  <a:pt x="356309" y="131274"/>
                </a:lnTo>
                <a:lnTo>
                  <a:pt x="347704" y="136628"/>
                </a:lnTo>
                <a:lnTo>
                  <a:pt x="367228" y="137060"/>
                </a:lnTo>
                <a:lnTo>
                  <a:pt x="377440" y="137615"/>
                </a:lnTo>
                <a:lnTo>
                  <a:pt x="357583" y="146480"/>
                </a:lnTo>
                <a:lnTo>
                  <a:pt x="337447" y="154507"/>
                </a:lnTo>
                <a:lnTo>
                  <a:pt x="315768" y="158024"/>
                </a:lnTo>
                <a:lnTo>
                  <a:pt x="307597" y="158067"/>
                </a:lnTo>
                <a:lnTo>
                  <a:pt x="299933" y="161991"/>
                </a:lnTo>
                <a:lnTo>
                  <a:pt x="289629" y="172740"/>
                </a:lnTo>
                <a:lnTo>
                  <a:pt x="273695" y="179876"/>
                </a:lnTo>
                <a:lnTo>
                  <a:pt x="268576" y="180295"/>
                </a:lnTo>
                <a:lnTo>
                  <a:pt x="258713" y="182796"/>
                </a:lnTo>
                <a:lnTo>
                  <a:pt x="248066" y="185175"/>
                </a:lnTo>
                <a:lnTo>
                  <a:pt x="241719" y="191472"/>
                </a:lnTo>
                <a:lnTo>
                  <a:pt x="241617" y="198609"/>
                </a:lnTo>
                <a:lnTo>
                  <a:pt x="237869" y="205294"/>
                </a:lnTo>
                <a:lnTo>
                  <a:pt x="225788" y="213441"/>
                </a:lnTo>
                <a:lnTo>
                  <a:pt x="228772" y="221397"/>
                </a:lnTo>
                <a:lnTo>
                  <a:pt x="225442" y="229817"/>
                </a:lnTo>
                <a:lnTo>
                  <a:pt x="221647" y="239757"/>
                </a:lnTo>
                <a:lnTo>
                  <a:pt x="211208" y="240378"/>
                </a:lnTo>
                <a:lnTo>
                  <a:pt x="200272" y="232064"/>
                </a:lnTo>
                <a:lnTo>
                  <a:pt x="185461" y="232012"/>
                </a:lnTo>
                <a:lnTo>
                  <a:pt x="178274" y="226428"/>
                </a:lnTo>
                <a:lnTo>
                  <a:pt x="173330" y="216485"/>
                </a:lnTo>
                <a:lnTo>
                  <a:pt x="160492" y="203823"/>
                </a:lnTo>
                <a:lnTo>
                  <a:pt x="156737" y="197190"/>
                </a:lnTo>
                <a:lnTo>
                  <a:pt x="155726" y="188044"/>
                </a:lnTo>
                <a:lnTo>
                  <a:pt x="145465" y="178647"/>
                </a:lnTo>
                <a:lnTo>
                  <a:pt x="148133" y="171144"/>
                </a:lnTo>
                <a:lnTo>
                  <a:pt x="143187" y="167555"/>
                </a:lnTo>
                <a:lnTo>
                  <a:pt x="150512" y="155656"/>
                </a:lnTo>
                <a:lnTo>
                  <a:pt x="161662" y="151869"/>
                </a:lnTo>
                <a:lnTo>
                  <a:pt x="164588" y="147610"/>
                </a:lnTo>
                <a:lnTo>
                  <a:pt x="166138" y="139655"/>
                </a:lnTo>
                <a:lnTo>
                  <a:pt x="157675" y="143261"/>
                </a:lnTo>
                <a:lnTo>
                  <a:pt x="153642" y="144776"/>
                </a:lnTo>
                <a:lnTo>
                  <a:pt x="146987" y="146227"/>
                </a:lnTo>
                <a:lnTo>
                  <a:pt x="137896" y="142904"/>
                </a:lnTo>
                <a:lnTo>
                  <a:pt x="137402" y="135987"/>
                </a:lnTo>
                <a:lnTo>
                  <a:pt x="140300" y="130571"/>
                </a:lnTo>
                <a:lnTo>
                  <a:pt x="147172" y="130424"/>
                </a:lnTo>
                <a:lnTo>
                  <a:pt x="162293" y="133132"/>
                </a:lnTo>
                <a:lnTo>
                  <a:pt x="149557" y="126666"/>
                </a:lnTo>
                <a:lnTo>
                  <a:pt x="142927" y="123180"/>
                </a:lnTo>
                <a:lnTo>
                  <a:pt x="135550" y="124612"/>
                </a:lnTo>
                <a:lnTo>
                  <a:pt x="129367" y="122088"/>
                </a:lnTo>
                <a:lnTo>
                  <a:pt x="137638" y="112600"/>
                </a:lnTo>
                <a:lnTo>
                  <a:pt x="133133" y="108809"/>
                </a:lnTo>
                <a:lnTo>
                  <a:pt x="127253" y="101772"/>
                </a:lnTo>
                <a:lnTo>
                  <a:pt x="118336" y="90974"/>
                </a:lnTo>
                <a:lnTo>
                  <a:pt x="108904" y="87020"/>
                </a:lnTo>
                <a:lnTo>
                  <a:pt x="108990" y="82757"/>
                </a:lnTo>
                <a:lnTo>
                  <a:pt x="89110" y="76800"/>
                </a:lnTo>
                <a:lnTo>
                  <a:pt x="73382" y="76058"/>
                </a:lnTo>
                <a:lnTo>
                  <a:pt x="53582" y="76469"/>
                </a:lnTo>
                <a:lnTo>
                  <a:pt x="35505" y="77217"/>
                </a:lnTo>
                <a:lnTo>
                  <a:pt x="26908" y="73975"/>
                </a:lnTo>
                <a:lnTo>
                  <a:pt x="14035" y="67573"/>
                </a:lnTo>
                <a:lnTo>
                  <a:pt x="33488" y="64370"/>
                </a:lnTo>
                <a:lnTo>
                  <a:pt x="48399" y="63832"/>
                </a:lnTo>
                <a:lnTo>
                  <a:pt x="16699" y="61185"/>
                </a:lnTo>
                <a:lnTo>
                  <a:pt x="0" y="57028"/>
                </a:lnTo>
                <a:lnTo>
                  <a:pt x="1020" y="53072"/>
                </a:lnTo>
                <a:lnTo>
                  <a:pt x="29067" y="48173"/>
                </a:lnTo>
                <a:lnTo>
                  <a:pt x="56202" y="43281"/>
                </a:lnTo>
                <a:lnTo>
                  <a:pt x="59067" y="39577"/>
                </a:lnTo>
                <a:lnTo>
                  <a:pt x="39072" y="35921"/>
                </a:lnTo>
                <a:lnTo>
                  <a:pt x="45529" y="31862"/>
                </a:lnTo>
                <a:lnTo>
                  <a:pt x="71177" y="24754"/>
                </a:lnTo>
                <a:lnTo>
                  <a:pt x="81955" y="23663"/>
                </a:lnTo>
                <a:lnTo>
                  <a:pt x="78868" y="19088"/>
                </a:lnTo>
                <a:lnTo>
                  <a:pt x="96416" y="16408"/>
                </a:lnTo>
                <a:lnTo>
                  <a:pt x="119197" y="14808"/>
                </a:lnTo>
                <a:lnTo>
                  <a:pt x="141963" y="14718"/>
                </a:lnTo>
                <a:lnTo>
                  <a:pt x="150046" y="17888"/>
                </a:lnTo>
                <a:lnTo>
                  <a:pt x="169698" y="12282"/>
                </a:lnTo>
                <a:lnTo>
                  <a:pt x="187380" y="16091"/>
                </a:lnTo>
                <a:lnTo>
                  <a:pt x="197781" y="16894"/>
                </a:lnTo>
                <a:lnTo>
                  <a:pt x="213167" y="20205"/>
                </a:lnTo>
                <a:lnTo>
                  <a:pt x="195553" y="14716"/>
                </a:lnTo>
                <a:lnTo>
                  <a:pt x="196567" y="10357"/>
                </a:lnTo>
                <a:lnTo>
                  <a:pt x="221439" y="4276"/>
                </a:lnTo>
                <a:lnTo>
                  <a:pt x="247434" y="4734"/>
                </a:lnTo>
                <a:lnTo>
                  <a:pt x="256883" y="978"/>
                </a:lnTo>
                <a:lnTo>
                  <a:pt x="283066" y="0"/>
                </a:lnTo>
                <a:lnTo>
                  <a:pt x="342239" y="1278"/>
                </a:lnTo>
                <a:close/>
              </a:path>
            </a:pathLst>
          </a:custGeom>
          <a:solidFill xmlns:a="http://schemas.openxmlformats.org/drawingml/2006/main">
            <a:srgbClr val="CBD5CB"/>
          </a:solidFill>
          <a:ln xmlns:a="http://schemas.openxmlformats.org/drawingml/2006/main" w="7620">
            <a:solidFill>
              <a:srgbClr val="AEBBB8"/>
            </a:solidFill>
          </a:ln>
        </p:spPr>
      </p:sp>
      <p:sp>
        <p:nvSpPr>
          <p:cNvPr id="143" name="">
            <a:extLst xmlns:a="http://schemas.openxmlformats.org/drawingml/2006/main">
              <a:ext uri="{FF2B5EF4-FFF2-40B4-BE49-F238E27FC236}">
                <a16:creationId xmlns:a16="http://schemas.microsoft.com/office/drawing/2014/main" id="{695D09A6-B759-468A-984A-F383F7D869DF}"/>
              </a:ext>
            </a:extLst>
          </p:cNvPr>
          <p:cNvSpPr>
            <a:spLocks xmlns:a="http://schemas.openxmlformats.org/drawingml/2006/main" noGrp="1"/>
          </p:cNvSpPr>
          <p:nvPr/>
        </p:nvSpPr>
        <p:spPr>
          <a:xfrm xmlns:a="http://schemas.openxmlformats.org/drawingml/2006/main">
            <a:off x="10986558" y="1976930"/>
            <a:ext cx="281517" cy="193456"/>
          </a:xfrm>
          <a:prstGeom xmlns:a="http://schemas.openxmlformats.org/drawingml/2006/main" prst="rect">
            <a:avLst/>
          </a:prstGeom>
          <a:noFill xmlns:a="http://schemas.openxmlformats.org/drawingml/2006/main"/>
          <a:ln xmlns:a="http://schemas.openxmlformats.org/drawingml/2006/main" w="28575">
            <a:solidFill>
              <a:srgbClr val="A74930"/>
            </a:solidFill>
          </a:ln>
        </p:spPr>
      </p:sp>
      <p:sp>
        <p:nvSpPr>
          <p:cNvPr id="144" name="text-143">
            <a:extLst xmlns:a="http://schemas.openxmlformats.org/drawingml/2006/main">
              <a:ext uri="{FF2B5EF4-FFF2-40B4-BE49-F238E27FC236}">
                <a16:creationId xmlns:a16="http://schemas.microsoft.com/office/drawing/2014/main" id="{6FF835B6-7FAD-4AAD-B388-9C172736FD13}"/>
              </a:ext>
            </a:extLst>
          </p:cNvPr>
          <p:cNvSpPr>
            <a:spLocks xmlns:a="http://schemas.openxmlformats.org/drawingml/2006/main" noGrp="1"/>
          </p:cNvSpPr>
          <p:nvPr/>
        </p:nvSpPr>
        <p:spPr>
          <a:xfrm xmlns:a="http://schemas.openxmlformats.org/drawingml/2006/main">
            <a:off x="9001125" y="3124200"/>
            <a:ext cx="2667000" cy="2857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1500" b="1">
                <a:solidFill>
                  <a:srgbClr val="52686A"/>
                </a:solidFill>
                <a:latin typeface="Arial"/>
                <a:ea typeface="Arial"/>
                <a:cs typeface="Arial"/>
              </a:defRPr>
            </a:pPr>
            <a:r>
              <a:rPr sz="1500" b="1">
                <a:solidFill>
                  <a:srgbClr val="52686A"/>
                </a:solidFill>
                <a:latin typeface="Arial"/>
                <a:ea typeface="Arial"/>
                <a:cs typeface="Arial"/>
              </a:rPr>
              <a:t xml:space="preserve">EAST ASIA</a:t>
            </a:r>
          </a:p>
        </p:txBody>
      </p:sp>
      <p:sp>
        <p:nvSpPr>
          <p:cNvPr id="145" name="text-144">
            <a:extLst xmlns:a="http://schemas.openxmlformats.org/drawingml/2006/main">
              <a:ext uri="{FF2B5EF4-FFF2-40B4-BE49-F238E27FC236}">
                <a16:creationId xmlns:a16="http://schemas.microsoft.com/office/drawing/2014/main" id="{24E96FA1-DD68-423C-9679-CDA5D24DC832}"/>
              </a:ext>
            </a:extLst>
          </p:cNvPr>
          <p:cNvSpPr>
            <a:spLocks xmlns:a="http://schemas.openxmlformats.org/drawingml/2006/main" noGrp="1"/>
          </p:cNvSpPr>
          <p:nvPr/>
        </p:nvSpPr>
        <p:spPr>
          <a:xfrm xmlns:a="http://schemas.openxmlformats.org/drawingml/2006/main">
            <a:off x="9010650" y="3571875"/>
            <a:ext cx="2647950" cy="6667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2250" b="1">
                <a:solidFill>
                  <a:srgbClr val="19353B"/>
                </a:solidFill>
                <a:latin typeface="Arial"/>
                <a:ea typeface="Arial"/>
                <a:cs typeface="Arial"/>
              </a:defRPr>
            </a:pPr>
            <a:r>
              <a:rPr sz="2250" b="1">
                <a:solidFill>
                  <a:srgbClr val="19353B"/>
                </a:solidFill>
                <a:latin typeface="Arial"/>
                <a:ea typeface="Arial"/>
                <a:cs typeface="Arial"/>
              </a:rPr>
              <a:t xml:space="preserve">Circle the site farthest west.</a:t>
            </a:r>
          </a:p>
        </p:txBody>
      </p:sp>
      <p:sp>
        <p:nvSpPr>
          <p:cNvPr id="146" name="text-145">
            <a:extLst xmlns:a="http://schemas.openxmlformats.org/drawingml/2006/main">
              <a:ext uri="{FF2B5EF4-FFF2-40B4-BE49-F238E27FC236}">
                <a16:creationId xmlns:a16="http://schemas.microsoft.com/office/drawing/2014/main" id="{05BD1024-32CC-45A5-9638-79E3A9EF363B}"/>
              </a:ext>
            </a:extLst>
          </p:cNvPr>
          <p:cNvSpPr>
            <a:spLocks xmlns:a="http://schemas.openxmlformats.org/drawingml/2006/main" noGrp="1"/>
          </p:cNvSpPr>
          <p:nvPr/>
        </p:nvSpPr>
        <p:spPr>
          <a:xfrm xmlns:a="http://schemas.openxmlformats.org/drawingml/2006/main">
            <a:off x="9010650" y="4457700"/>
            <a:ext cx="2667000" cy="762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2250" b="0">
                <a:solidFill>
                  <a:srgbClr val="19353B"/>
                </a:solidFill>
                <a:latin typeface="Arial"/>
                <a:ea typeface="Arial"/>
                <a:cs typeface="Arial"/>
              </a:defRPr>
            </a:pPr>
            <a:r>
              <a:rPr sz="2250" b="0">
                <a:solidFill>
                  <a:srgbClr val="19353B"/>
                </a:solidFill>
                <a:latin typeface="Arial"/>
                <a:ea typeface="Arial"/>
                <a:cs typeface="Arial"/>
              </a:rPr>
              <a:t xml:space="preserve">Which two sites are near Beijing?</a:t>
            </a:r>
          </a:p>
        </p:txBody>
      </p:sp>
      <p:sp>
        <p:nvSpPr>
          <p:cNvPr id="147" name="credit">
            <a:extLst xmlns:a="http://schemas.openxmlformats.org/drawingml/2006/main">
              <a:ext uri="{FF2B5EF4-FFF2-40B4-BE49-F238E27FC236}">
                <a16:creationId xmlns:a16="http://schemas.microsoft.com/office/drawing/2014/main" id="{0E73DF3C-53AF-49AD-AA9E-73D469747563}"/>
              </a:ext>
            </a:extLst>
          </p:cNvPr>
          <p:cNvSpPr>
            <a:spLocks xmlns:a="http://schemas.openxmlformats.org/drawingml/2006/main" noGrp="1"/>
          </p:cNvSpPr>
          <p:nvPr/>
        </p:nvSpPr>
        <p:spPr>
          <a:xfrm xmlns:a="http://schemas.openxmlformats.org/drawingml/2006/main">
            <a:off x="457200" y="6486525"/>
            <a:ext cx="9286875" cy="2000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1050" b="0">
                <a:solidFill>
                  <a:srgbClr val="52686A"/>
                </a:solidFill>
                <a:latin typeface="Arial"/>
                <a:ea typeface="Arial"/>
                <a:cs typeface="Arial"/>
              </a:defRPr>
            </a:pPr>
            <a:r>
              <a:rPr sz="1050" b="0">
                <a:solidFill>
                  <a:srgbClr val="52686A"/>
                </a:solidFill>
                <a:latin typeface="Arial"/>
                <a:ea typeface="Arial"/>
                <a:cs typeface="Arial"/>
              </a:rPr>
              <a:t xml:space="preserve">Modern coastline and selected sites; no complete wall route or imperial boundary is shown.</a:t>
            </a:r>
          </a:p>
        </p:txBody>
      </p:sp>
      <p:sp>
        <p:nvSpPr>
          <p:cNvPr id="148" name="page-marker">
            <a:extLst xmlns:a="http://schemas.openxmlformats.org/drawingml/2006/main">
              <a:ext uri="{FF2B5EF4-FFF2-40B4-BE49-F238E27FC236}">
                <a16:creationId xmlns:a16="http://schemas.microsoft.com/office/drawing/2014/main" id="{B47DDCB3-1006-4A6C-9092-E33C8B5C32F5}"/>
              </a:ext>
            </a:extLst>
          </p:cNvPr>
          <p:cNvSpPr>
            <a:spLocks xmlns:a="http://schemas.openxmlformats.org/drawingml/2006/main" noGrp="1"/>
          </p:cNvSpPr>
          <p:nvPr/>
        </p:nvSpPr>
        <p:spPr>
          <a:xfrm xmlns:a="http://schemas.openxmlformats.org/drawingml/2006/main">
            <a:off x="9048750" y="6486525"/>
            <a:ext cx="2724150" cy="21907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r">
              <a:lnSpc>
                <a:spcPct val="106000"/>
              </a:lnSpc>
              <a:buNone/>
              <a:defRPr sz="1125" b="0">
                <a:solidFill>
                  <a:srgbClr val="52686A"/>
                </a:solidFill>
                <a:latin typeface="Arial"/>
                <a:ea typeface="Arial"/>
                <a:cs typeface="Arial"/>
              </a:defRPr>
            </a:pPr>
            <a:r>
              <a:rPr sz="1125" b="0">
                <a:solidFill>
                  <a:srgbClr val="52686A"/>
                </a:solidFill>
                <a:latin typeface="Arial"/>
                <a:ea typeface="Arial"/>
                <a:cs typeface="Arial"/>
              </a:rPr>
              <a:t xml:space="preserve">03  China History Studio  v2.3</a:t>
            </a:r>
          </a:p>
        </p:txBody>
      </p:sp>
    </p:spTree>
    <p:extLst>
      <p:ext uri="{BB962C8B-B14F-4D97-AF65-F5344CB8AC3E}">
        <p14:creationId xmlns:p14="http://schemas.microsoft.com/office/powerpoint/2010/main" val="1094515344"/>
      </p:ext>
    </p:extLst>
  </p:cSld>
</p:sld>
</file>

<file path=ppt/slides/slide4.xml><?xml version="1.0" encoding="utf-8"?>
<p:sld xmlns:p="http://schemas.openxmlformats.org/presentationml/2006/main">
  <p:cSld>
    <p:bg>
      <p:bgPr>
        <a:solidFill xmlns:a="http://schemas.openxmlformats.org/drawingml/2006/main">
          <a:srgbClr val="F5F1E7"/>
        </a:solidFill>
      </p:bgPr>
    </p:bg>
    <p:spTree>
      <p:nvGrpSpPr>
        <p:cNvPr id="1" name=""/>
        <p:cNvGrpSpPr/>
        <p:nvPr/>
      </p:nvGrpSpPr>
      <p:grpSpPr>
        <a:xfrm xmlns:a="http://schemas.openxmlformats.org/drawingml/2006/main"/>
      </p:grpSpPr>
      <p:sp>
        <p:nvSpPr>
          <p:cNvPr id="24" name="slide-title">
            <a:extLst xmlns:a="http://schemas.openxmlformats.org/drawingml/2006/main">
              <a:ext uri="{FF2B5EF4-FFF2-40B4-BE49-F238E27FC236}">
                <a16:creationId xmlns:a16="http://schemas.microsoft.com/office/drawing/2014/main" id="{D7EBA02B-F9AB-4C72-90C1-8FCBC310403C}"/>
              </a:ext>
            </a:extLst>
          </p:cNvPr>
          <p:cNvSpPr>
            <a:spLocks xmlns:a="http://schemas.openxmlformats.org/drawingml/2006/main" noGrp="1"/>
          </p:cNvSpPr>
          <p:nvPr/>
        </p:nvSpPr>
        <p:spPr>
          <a:xfrm xmlns:a="http://schemas.openxmlformats.org/drawingml/2006/main">
            <a:off x="457200" y="285750"/>
            <a:ext cx="11277600" cy="6858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4050" b="0">
                <a:solidFill>
                  <a:srgbClr val="19353B"/>
                </a:solidFill>
                <a:latin typeface="Georgia"/>
                <a:ea typeface="Georgia"/>
                <a:cs typeface="Georgia"/>
              </a:defRPr>
            </a:pPr>
            <a:r>
              <a:rPr sz="4050" b="0">
                <a:solidFill>
                  <a:srgbClr val="19353B"/>
                </a:solidFill>
                <a:latin typeface="Georgia"/>
                <a:ea typeface="Georgia"/>
                <a:cs typeface="Georgia"/>
              </a:rPr>
              <a:t xml:space="preserve">Different periods, different remains</a:t>
            </a:r>
          </a:p>
        </p:txBody>
      </p:sp>
      <p:sp>
        <p:nvSpPr>
          <p:cNvPr id="2" name="slide-subtitle">
            <a:extLst xmlns:a="http://schemas.openxmlformats.org/drawingml/2006/main">
              <a:ext uri="{FF2B5EF4-FFF2-40B4-BE49-F238E27FC236}">
                <a16:creationId xmlns:a16="http://schemas.microsoft.com/office/drawing/2014/main" id="{7D6F451A-6DC9-4382-AD05-AC4BE8489B74}"/>
              </a:ext>
            </a:extLst>
          </p:cNvPr>
          <p:cNvSpPr>
            <a:spLocks xmlns:a="http://schemas.openxmlformats.org/drawingml/2006/main" noGrp="1"/>
          </p:cNvSpPr>
          <p:nvPr/>
        </p:nvSpPr>
        <p:spPr>
          <a:xfrm xmlns:a="http://schemas.openxmlformats.org/drawingml/2006/main">
            <a:off x="476250" y="971550"/>
            <a:ext cx="11220450" cy="4000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2025" b="0">
                <a:solidFill>
                  <a:srgbClr val="52686A"/>
                </a:solidFill>
                <a:latin typeface="Arial"/>
                <a:ea typeface="Arial"/>
                <a:cs typeface="Arial"/>
              </a:defRPr>
            </a:pPr>
            <a:r>
              <a:rPr sz="2025" b="0">
                <a:solidFill>
                  <a:srgbClr val="52686A"/>
                </a:solidFill>
                <a:latin typeface="Arial"/>
                <a:ea typeface="Arial"/>
                <a:cs typeface="Arial"/>
              </a:rPr>
              <a:t xml:space="preserve">Order Qin, Han and Ming from earliest to latest.</a:t>
            </a:r>
          </a:p>
        </p:txBody>
      </p:sp>
      <p:sp>
        <p:nvSpPr>
          <p:cNvPr id="3" name="">
            <a:extLst xmlns:a="http://schemas.openxmlformats.org/drawingml/2006/main">
              <a:ext uri="{FF2B5EF4-FFF2-40B4-BE49-F238E27FC236}">
                <a16:creationId xmlns:a16="http://schemas.microsoft.com/office/drawing/2014/main" id="{05BEF1AE-D002-4203-AE9D-8AB85EDFA55A}"/>
              </a:ext>
            </a:extLst>
          </p:cNvPr>
          <p:cNvSpPr>
            <a:spLocks xmlns:a="http://schemas.openxmlformats.org/drawingml/2006/main" noGrp="1"/>
          </p:cNvSpPr>
          <p:nvPr/>
        </p:nvSpPr>
        <p:spPr>
          <a:xfrm xmlns:a="http://schemas.openxmlformats.org/drawingml/2006/main" flipV="0">
            <a:off x="552450" y="2038350"/>
            <a:ext cx="3143250" cy="0"/>
          </a:xfrm>
          <a:prstGeom xmlns:a="http://schemas.openxmlformats.org/drawingml/2006/main" prst="line">
            <a:avLst/>
          </a:prstGeom>
          <a:noFill xmlns:a="http://schemas.openxmlformats.org/drawingml/2006/main"/>
          <a:ln xmlns:a="http://schemas.openxmlformats.org/drawingml/2006/main" w="38100">
            <a:solidFill>
              <a:srgbClr val="C9A560"/>
            </a:solidFill>
            <a:prstDash val="solid"/>
          </a:ln>
        </p:spPr>
      </p:sp>
      <p:sp>
        <p:nvSpPr>
          <p:cNvPr id="4" name="">
            <a:extLst xmlns:a="http://schemas.openxmlformats.org/drawingml/2006/main">
              <a:ext uri="{FF2B5EF4-FFF2-40B4-BE49-F238E27FC236}">
                <a16:creationId xmlns:a16="http://schemas.microsoft.com/office/drawing/2014/main" id="{4BFA03A5-FAB9-45D5-978D-76A5BF79519E}"/>
              </a:ext>
            </a:extLst>
          </p:cNvPr>
          <p:cNvSpPr>
            <a:spLocks xmlns:a="http://schemas.openxmlformats.org/drawingml/2006/main" noGrp="1"/>
          </p:cNvSpPr>
          <p:nvPr/>
        </p:nvSpPr>
        <p:spPr>
          <a:xfrm xmlns:a="http://schemas.openxmlformats.org/drawingml/2006/main">
            <a:off x="523875" y="2247900"/>
            <a:ext cx="495300" cy="495300"/>
          </a:xfrm>
          <a:prstGeom xmlns:a="http://schemas.openxmlformats.org/drawingml/2006/main" prst="ellipse">
            <a:avLst/>
          </a:prstGeom>
          <a:solidFill xmlns:a="http://schemas.openxmlformats.org/drawingml/2006/main">
            <a:srgbClr val="133D40"/>
          </a:solidFill>
          <a:ln xmlns:a="http://schemas.openxmlformats.org/drawingml/2006/main" w="0">
            <a:noFill/>
          </a:ln>
        </p:spPr>
      </p:sp>
      <p:sp>
        <p:nvSpPr>
          <p:cNvPr id="5" name="text-4">
            <a:extLst xmlns:a="http://schemas.openxmlformats.org/drawingml/2006/main">
              <a:ext uri="{FF2B5EF4-FFF2-40B4-BE49-F238E27FC236}">
                <a16:creationId xmlns:a16="http://schemas.microsoft.com/office/drawing/2014/main" id="{22C38FE4-65B3-4176-BF7C-2858DDAABBB6}"/>
              </a:ext>
            </a:extLst>
          </p:cNvPr>
          <p:cNvSpPr>
            <a:spLocks xmlns:a="http://schemas.openxmlformats.org/drawingml/2006/main" noGrp="1"/>
          </p:cNvSpPr>
          <p:nvPr/>
        </p:nvSpPr>
        <p:spPr>
          <a:xfrm xmlns:a="http://schemas.openxmlformats.org/drawingml/2006/main">
            <a:off x="552450" y="2276475"/>
            <a:ext cx="447675" cy="44767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ctr">
              <a:lnSpc>
                <a:spcPct val="106000"/>
              </a:lnSpc>
              <a:buNone/>
              <a:defRPr sz="2100" b="1">
                <a:solidFill>
                  <a:srgbClr val="FFFFFF"/>
                </a:solidFill>
                <a:latin typeface="Arial"/>
                <a:ea typeface="Arial"/>
                <a:cs typeface="Arial"/>
              </a:defRPr>
            </a:pPr>
            <a:r>
              <a:rPr sz="2100" b="1">
                <a:solidFill>
                  <a:srgbClr val="FFFFFF"/>
                </a:solidFill>
                <a:latin typeface="Arial"/>
                <a:ea typeface="Arial"/>
                <a:cs typeface="Arial"/>
              </a:rPr>
              <a:t xml:space="preserve">1</a:t>
            </a:r>
          </a:p>
        </p:txBody>
      </p:sp>
      <p:sp>
        <p:nvSpPr>
          <p:cNvPr id="6" name="text-5">
            <a:extLst xmlns:a="http://schemas.openxmlformats.org/drawingml/2006/main">
              <a:ext uri="{FF2B5EF4-FFF2-40B4-BE49-F238E27FC236}">
                <a16:creationId xmlns:a16="http://schemas.microsoft.com/office/drawing/2014/main" id="{E31D4806-F9C7-4CD3-9B70-4ABA23D7613A}"/>
              </a:ext>
            </a:extLst>
          </p:cNvPr>
          <p:cNvSpPr>
            <a:spLocks xmlns:a="http://schemas.openxmlformats.org/drawingml/2006/main" noGrp="1"/>
          </p:cNvSpPr>
          <p:nvPr/>
        </p:nvSpPr>
        <p:spPr>
          <a:xfrm xmlns:a="http://schemas.openxmlformats.org/drawingml/2006/main">
            <a:off x="1209675" y="2209800"/>
            <a:ext cx="2381250" cy="5524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3150" b="1">
                <a:solidFill>
                  <a:srgbClr val="19353B"/>
                </a:solidFill>
                <a:latin typeface="Arial"/>
                <a:ea typeface="Arial"/>
                <a:cs typeface="Arial"/>
              </a:defRPr>
            </a:pPr>
            <a:r>
              <a:rPr sz="3150" b="1">
                <a:solidFill>
                  <a:srgbClr val="19353B"/>
                </a:solidFill>
                <a:latin typeface="Arial"/>
                <a:ea typeface="Arial"/>
                <a:cs typeface="Arial"/>
              </a:rPr>
              <a:t xml:space="preserve">Qin</a:t>
            </a:r>
          </a:p>
        </p:txBody>
      </p:sp>
      <p:sp>
        <p:nvSpPr>
          <p:cNvPr id="7" name="text-6">
            <a:extLst xmlns:a="http://schemas.openxmlformats.org/drawingml/2006/main">
              <a:ext uri="{FF2B5EF4-FFF2-40B4-BE49-F238E27FC236}">
                <a16:creationId xmlns:a16="http://schemas.microsoft.com/office/drawing/2014/main" id="{A984C8F5-2603-4BF3-8A81-737B20698742}"/>
              </a:ext>
            </a:extLst>
          </p:cNvPr>
          <p:cNvSpPr>
            <a:spLocks xmlns:a="http://schemas.openxmlformats.org/drawingml/2006/main" noGrp="1"/>
          </p:cNvSpPr>
          <p:nvPr/>
        </p:nvSpPr>
        <p:spPr>
          <a:xfrm xmlns:a="http://schemas.openxmlformats.org/drawingml/2006/main">
            <a:off x="552450" y="3114675"/>
            <a:ext cx="3238500" cy="4381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2400" b="0">
                <a:solidFill>
                  <a:srgbClr val="19353B"/>
                </a:solidFill>
                <a:latin typeface="Arial"/>
                <a:ea typeface="Arial"/>
                <a:cs typeface="Arial"/>
              </a:defRPr>
            </a:pPr>
            <a:r>
              <a:rPr sz="2400" b="0">
                <a:solidFill>
                  <a:srgbClr val="19353B"/>
                </a:solidFill>
                <a:latin typeface="Arial"/>
                <a:ea typeface="Arial"/>
                <a:cs typeface="Arial"/>
              </a:rPr>
              <a:t xml:space="preserve">221-206 BCE</a:t>
            </a:r>
          </a:p>
        </p:txBody>
      </p:sp>
      <p:sp>
        <p:nvSpPr>
          <p:cNvPr id="8" name="text-7">
            <a:extLst xmlns:a="http://schemas.openxmlformats.org/drawingml/2006/main">
              <a:ext uri="{FF2B5EF4-FFF2-40B4-BE49-F238E27FC236}">
                <a16:creationId xmlns:a16="http://schemas.microsoft.com/office/drawing/2014/main" id="{0096367F-F2B1-40EB-A381-30A7EF28A190}"/>
              </a:ext>
            </a:extLst>
          </p:cNvPr>
          <p:cNvSpPr>
            <a:spLocks xmlns:a="http://schemas.openxmlformats.org/drawingml/2006/main" noGrp="1"/>
          </p:cNvSpPr>
          <p:nvPr/>
        </p:nvSpPr>
        <p:spPr>
          <a:xfrm xmlns:a="http://schemas.openxmlformats.org/drawingml/2006/main">
            <a:off x="552450" y="3743325"/>
            <a:ext cx="3286125" cy="7810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2100" b="0">
                <a:solidFill>
                  <a:srgbClr val="52686A"/>
                </a:solidFill>
                <a:latin typeface="Arial"/>
                <a:ea typeface="Arial"/>
                <a:cs typeface="Arial"/>
              </a:defRPr>
            </a:pPr>
            <a:r>
              <a:rPr sz="2100" b="0">
                <a:solidFill>
                  <a:srgbClr val="52686A"/>
                </a:solidFill>
                <a:latin typeface="Arial"/>
                <a:ea typeface="Arial"/>
                <a:cs typeface="Arial"/>
              </a:rPr>
              <a:t xml:space="preserve">Earlier defenses</a:t>
            </a:r>
          </a:p>
        </p:txBody>
      </p:sp>
      <p:sp>
        <p:nvSpPr>
          <p:cNvPr id="9" name="">
            <a:extLst xmlns:a="http://schemas.openxmlformats.org/drawingml/2006/main">
              <a:ext uri="{FF2B5EF4-FFF2-40B4-BE49-F238E27FC236}">
                <a16:creationId xmlns:a16="http://schemas.microsoft.com/office/drawing/2014/main" id="{78E49CF9-1D57-4593-AB98-EF32B8EAD1E9}"/>
              </a:ext>
            </a:extLst>
          </p:cNvPr>
          <p:cNvSpPr>
            <a:spLocks xmlns:a="http://schemas.openxmlformats.org/drawingml/2006/main" noGrp="1"/>
          </p:cNvSpPr>
          <p:nvPr/>
        </p:nvSpPr>
        <p:spPr>
          <a:xfrm xmlns:a="http://schemas.openxmlformats.org/drawingml/2006/main" flipV="0">
            <a:off x="4333875" y="2038350"/>
            <a:ext cx="3143250" cy="0"/>
          </a:xfrm>
          <a:prstGeom xmlns:a="http://schemas.openxmlformats.org/drawingml/2006/main" prst="line">
            <a:avLst/>
          </a:prstGeom>
          <a:noFill xmlns:a="http://schemas.openxmlformats.org/drawingml/2006/main"/>
          <a:ln xmlns:a="http://schemas.openxmlformats.org/drawingml/2006/main" w="38100">
            <a:solidFill>
              <a:srgbClr val="C9A560"/>
            </a:solidFill>
            <a:prstDash val="solid"/>
          </a:ln>
        </p:spPr>
      </p:sp>
      <p:sp>
        <p:nvSpPr>
          <p:cNvPr id="10" name="">
            <a:extLst xmlns:a="http://schemas.openxmlformats.org/drawingml/2006/main">
              <a:ext uri="{FF2B5EF4-FFF2-40B4-BE49-F238E27FC236}">
                <a16:creationId xmlns:a16="http://schemas.microsoft.com/office/drawing/2014/main" id="{CD69FC90-D34B-4224-87F4-CB1F08288E2F}"/>
              </a:ext>
            </a:extLst>
          </p:cNvPr>
          <p:cNvSpPr>
            <a:spLocks xmlns:a="http://schemas.openxmlformats.org/drawingml/2006/main" noGrp="1"/>
          </p:cNvSpPr>
          <p:nvPr/>
        </p:nvSpPr>
        <p:spPr>
          <a:xfrm xmlns:a="http://schemas.openxmlformats.org/drawingml/2006/main">
            <a:off x="4305300" y="2247900"/>
            <a:ext cx="495300" cy="495300"/>
          </a:xfrm>
          <a:prstGeom xmlns:a="http://schemas.openxmlformats.org/drawingml/2006/main" prst="ellipse">
            <a:avLst/>
          </a:prstGeom>
          <a:solidFill xmlns:a="http://schemas.openxmlformats.org/drawingml/2006/main">
            <a:srgbClr val="133D40"/>
          </a:solidFill>
          <a:ln xmlns:a="http://schemas.openxmlformats.org/drawingml/2006/main" w="0">
            <a:noFill/>
          </a:ln>
        </p:spPr>
      </p:sp>
      <p:sp>
        <p:nvSpPr>
          <p:cNvPr id="11" name="text-10">
            <a:extLst xmlns:a="http://schemas.openxmlformats.org/drawingml/2006/main">
              <a:ext uri="{FF2B5EF4-FFF2-40B4-BE49-F238E27FC236}">
                <a16:creationId xmlns:a16="http://schemas.microsoft.com/office/drawing/2014/main" id="{EB428899-6B1C-4A4F-A196-4C6E183ABA71}"/>
              </a:ext>
            </a:extLst>
          </p:cNvPr>
          <p:cNvSpPr>
            <a:spLocks xmlns:a="http://schemas.openxmlformats.org/drawingml/2006/main" noGrp="1"/>
          </p:cNvSpPr>
          <p:nvPr/>
        </p:nvSpPr>
        <p:spPr>
          <a:xfrm xmlns:a="http://schemas.openxmlformats.org/drawingml/2006/main">
            <a:off x="4333875" y="2276475"/>
            <a:ext cx="447675" cy="44767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ctr">
              <a:lnSpc>
                <a:spcPct val="106000"/>
              </a:lnSpc>
              <a:buNone/>
              <a:defRPr sz="2100" b="1">
                <a:solidFill>
                  <a:srgbClr val="FFFFFF"/>
                </a:solidFill>
                <a:latin typeface="Arial"/>
                <a:ea typeface="Arial"/>
                <a:cs typeface="Arial"/>
              </a:defRPr>
            </a:pPr>
            <a:r>
              <a:rPr sz="2100" b="1">
                <a:solidFill>
                  <a:srgbClr val="FFFFFF"/>
                </a:solidFill>
                <a:latin typeface="Arial"/>
                <a:ea typeface="Arial"/>
                <a:cs typeface="Arial"/>
              </a:rPr>
              <a:t xml:space="preserve">2</a:t>
            </a:r>
          </a:p>
        </p:txBody>
      </p:sp>
      <p:sp>
        <p:nvSpPr>
          <p:cNvPr id="12" name="text-11">
            <a:extLst xmlns:a="http://schemas.openxmlformats.org/drawingml/2006/main">
              <a:ext uri="{FF2B5EF4-FFF2-40B4-BE49-F238E27FC236}">
                <a16:creationId xmlns:a16="http://schemas.microsoft.com/office/drawing/2014/main" id="{9BF64613-3612-40F5-BE32-5727B0FB717A}"/>
              </a:ext>
            </a:extLst>
          </p:cNvPr>
          <p:cNvSpPr>
            <a:spLocks xmlns:a="http://schemas.openxmlformats.org/drawingml/2006/main" noGrp="1"/>
          </p:cNvSpPr>
          <p:nvPr/>
        </p:nvSpPr>
        <p:spPr>
          <a:xfrm xmlns:a="http://schemas.openxmlformats.org/drawingml/2006/main">
            <a:off x="4991100" y="2209800"/>
            <a:ext cx="2381250" cy="5524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3150" b="1">
                <a:solidFill>
                  <a:srgbClr val="19353B"/>
                </a:solidFill>
                <a:latin typeface="Arial"/>
                <a:ea typeface="Arial"/>
                <a:cs typeface="Arial"/>
              </a:defRPr>
            </a:pPr>
            <a:r>
              <a:rPr sz="3150" b="1">
                <a:solidFill>
                  <a:srgbClr val="19353B"/>
                </a:solidFill>
                <a:latin typeface="Arial"/>
                <a:ea typeface="Arial"/>
                <a:cs typeface="Arial"/>
              </a:rPr>
              <a:t xml:space="preserve">Han</a:t>
            </a:r>
          </a:p>
        </p:txBody>
      </p:sp>
      <p:sp>
        <p:nvSpPr>
          <p:cNvPr id="13" name="text-12">
            <a:extLst xmlns:a="http://schemas.openxmlformats.org/drawingml/2006/main">
              <a:ext uri="{FF2B5EF4-FFF2-40B4-BE49-F238E27FC236}">
                <a16:creationId xmlns:a16="http://schemas.microsoft.com/office/drawing/2014/main" id="{86E35B5C-4700-4EB2-B6F4-7D9900153107}"/>
              </a:ext>
            </a:extLst>
          </p:cNvPr>
          <p:cNvSpPr>
            <a:spLocks xmlns:a="http://schemas.openxmlformats.org/drawingml/2006/main" noGrp="1"/>
          </p:cNvSpPr>
          <p:nvPr/>
        </p:nvSpPr>
        <p:spPr>
          <a:xfrm xmlns:a="http://schemas.openxmlformats.org/drawingml/2006/main">
            <a:off x="4333875" y="3114675"/>
            <a:ext cx="3238500" cy="4381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2400" b="0">
                <a:solidFill>
                  <a:srgbClr val="19353B"/>
                </a:solidFill>
                <a:latin typeface="Arial"/>
                <a:ea typeface="Arial"/>
                <a:cs typeface="Arial"/>
              </a:defRPr>
            </a:pPr>
            <a:r>
              <a:rPr sz="2400" b="0">
                <a:solidFill>
                  <a:srgbClr val="19353B"/>
                </a:solidFill>
                <a:latin typeface="Arial"/>
                <a:ea typeface="Arial"/>
                <a:cs typeface="Arial"/>
              </a:rPr>
              <a:t xml:space="preserve">206 BCE-220 CE</a:t>
            </a:r>
          </a:p>
        </p:txBody>
      </p:sp>
      <p:sp>
        <p:nvSpPr>
          <p:cNvPr id="14" name="text-13">
            <a:extLst xmlns:a="http://schemas.openxmlformats.org/drawingml/2006/main">
              <a:ext uri="{FF2B5EF4-FFF2-40B4-BE49-F238E27FC236}">
                <a16:creationId xmlns:a16="http://schemas.microsoft.com/office/drawing/2014/main" id="{ECD481D7-6E82-41AD-9DAC-8C25F6DA3245}"/>
              </a:ext>
            </a:extLst>
          </p:cNvPr>
          <p:cNvSpPr>
            <a:spLocks xmlns:a="http://schemas.openxmlformats.org/drawingml/2006/main" noGrp="1"/>
          </p:cNvSpPr>
          <p:nvPr/>
        </p:nvSpPr>
        <p:spPr>
          <a:xfrm xmlns:a="http://schemas.openxmlformats.org/drawingml/2006/main">
            <a:off x="4333875" y="3743325"/>
            <a:ext cx="3286125" cy="7810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2100" b="0">
                <a:solidFill>
                  <a:srgbClr val="52686A"/>
                </a:solidFill>
                <a:latin typeface="Arial"/>
                <a:ea typeface="Arial"/>
                <a:cs typeface="Arial"/>
              </a:defRPr>
            </a:pPr>
            <a:r>
              <a:rPr sz="2100" b="0">
                <a:solidFill>
                  <a:srgbClr val="52686A"/>
                </a:solidFill>
                <a:latin typeface="Arial"/>
                <a:ea typeface="Arial"/>
                <a:cs typeface="Arial"/>
              </a:rPr>
              <a:t xml:space="preserve">Yumen Pass earth remains</a:t>
            </a:r>
          </a:p>
        </p:txBody>
      </p:sp>
      <p:sp>
        <p:nvSpPr>
          <p:cNvPr id="15" name="">
            <a:extLst xmlns:a="http://schemas.openxmlformats.org/drawingml/2006/main">
              <a:ext uri="{FF2B5EF4-FFF2-40B4-BE49-F238E27FC236}">
                <a16:creationId xmlns:a16="http://schemas.microsoft.com/office/drawing/2014/main" id="{CFA41180-40EF-4BF7-8E64-8D054CC5C327}"/>
              </a:ext>
            </a:extLst>
          </p:cNvPr>
          <p:cNvSpPr>
            <a:spLocks xmlns:a="http://schemas.openxmlformats.org/drawingml/2006/main" noGrp="1"/>
          </p:cNvSpPr>
          <p:nvPr/>
        </p:nvSpPr>
        <p:spPr>
          <a:xfrm xmlns:a="http://schemas.openxmlformats.org/drawingml/2006/main" flipV="0">
            <a:off x="8115300" y="2038350"/>
            <a:ext cx="3143250" cy="0"/>
          </a:xfrm>
          <a:prstGeom xmlns:a="http://schemas.openxmlformats.org/drawingml/2006/main" prst="line">
            <a:avLst/>
          </a:prstGeom>
          <a:noFill xmlns:a="http://schemas.openxmlformats.org/drawingml/2006/main"/>
          <a:ln xmlns:a="http://schemas.openxmlformats.org/drawingml/2006/main" w="38100">
            <a:solidFill>
              <a:srgbClr val="C9A560"/>
            </a:solidFill>
            <a:prstDash val="solid"/>
          </a:ln>
        </p:spPr>
      </p:sp>
      <p:sp>
        <p:nvSpPr>
          <p:cNvPr id="16" name="">
            <a:extLst xmlns:a="http://schemas.openxmlformats.org/drawingml/2006/main">
              <a:ext uri="{FF2B5EF4-FFF2-40B4-BE49-F238E27FC236}">
                <a16:creationId xmlns:a16="http://schemas.microsoft.com/office/drawing/2014/main" id="{AB3D4910-F3FB-4239-8ACC-F2964CCA3A89}"/>
              </a:ext>
            </a:extLst>
          </p:cNvPr>
          <p:cNvSpPr>
            <a:spLocks xmlns:a="http://schemas.openxmlformats.org/drawingml/2006/main" noGrp="1"/>
          </p:cNvSpPr>
          <p:nvPr/>
        </p:nvSpPr>
        <p:spPr>
          <a:xfrm xmlns:a="http://schemas.openxmlformats.org/drawingml/2006/main">
            <a:off x="8086725" y="2247900"/>
            <a:ext cx="495300" cy="495300"/>
          </a:xfrm>
          <a:prstGeom xmlns:a="http://schemas.openxmlformats.org/drawingml/2006/main" prst="ellipse">
            <a:avLst/>
          </a:prstGeom>
          <a:solidFill xmlns:a="http://schemas.openxmlformats.org/drawingml/2006/main">
            <a:srgbClr val="133D40"/>
          </a:solidFill>
          <a:ln xmlns:a="http://schemas.openxmlformats.org/drawingml/2006/main" w="0">
            <a:noFill/>
          </a:ln>
        </p:spPr>
      </p:sp>
      <p:sp>
        <p:nvSpPr>
          <p:cNvPr id="17" name="text-16">
            <a:extLst xmlns:a="http://schemas.openxmlformats.org/drawingml/2006/main">
              <a:ext uri="{FF2B5EF4-FFF2-40B4-BE49-F238E27FC236}">
                <a16:creationId xmlns:a16="http://schemas.microsoft.com/office/drawing/2014/main" id="{7FC62C67-3BF3-4581-BF53-4CC49430C02F}"/>
              </a:ext>
            </a:extLst>
          </p:cNvPr>
          <p:cNvSpPr>
            <a:spLocks xmlns:a="http://schemas.openxmlformats.org/drawingml/2006/main" noGrp="1"/>
          </p:cNvSpPr>
          <p:nvPr/>
        </p:nvSpPr>
        <p:spPr>
          <a:xfrm xmlns:a="http://schemas.openxmlformats.org/drawingml/2006/main">
            <a:off x="8115300" y="2276475"/>
            <a:ext cx="447675" cy="44767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ctr">
              <a:lnSpc>
                <a:spcPct val="106000"/>
              </a:lnSpc>
              <a:buNone/>
              <a:defRPr sz="2100" b="1">
                <a:solidFill>
                  <a:srgbClr val="FFFFFF"/>
                </a:solidFill>
                <a:latin typeface="Arial"/>
                <a:ea typeface="Arial"/>
                <a:cs typeface="Arial"/>
              </a:defRPr>
            </a:pPr>
            <a:r>
              <a:rPr sz="2100" b="1">
                <a:solidFill>
                  <a:srgbClr val="FFFFFF"/>
                </a:solidFill>
                <a:latin typeface="Arial"/>
                <a:ea typeface="Arial"/>
                <a:cs typeface="Arial"/>
              </a:rPr>
              <a:t xml:space="preserve">3</a:t>
            </a:r>
          </a:p>
        </p:txBody>
      </p:sp>
      <p:sp>
        <p:nvSpPr>
          <p:cNvPr id="18" name="text-17">
            <a:extLst xmlns:a="http://schemas.openxmlformats.org/drawingml/2006/main">
              <a:ext uri="{FF2B5EF4-FFF2-40B4-BE49-F238E27FC236}">
                <a16:creationId xmlns:a16="http://schemas.microsoft.com/office/drawing/2014/main" id="{2B110186-B0F6-4554-9F85-24FE2328EBC7}"/>
              </a:ext>
            </a:extLst>
          </p:cNvPr>
          <p:cNvSpPr>
            <a:spLocks xmlns:a="http://schemas.openxmlformats.org/drawingml/2006/main" noGrp="1"/>
          </p:cNvSpPr>
          <p:nvPr/>
        </p:nvSpPr>
        <p:spPr>
          <a:xfrm xmlns:a="http://schemas.openxmlformats.org/drawingml/2006/main">
            <a:off x="8772525" y="2209800"/>
            <a:ext cx="2381250" cy="5524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3150" b="1">
                <a:solidFill>
                  <a:srgbClr val="19353B"/>
                </a:solidFill>
                <a:latin typeface="Arial"/>
                <a:ea typeface="Arial"/>
                <a:cs typeface="Arial"/>
              </a:defRPr>
            </a:pPr>
            <a:r>
              <a:rPr sz="3150" b="1">
                <a:solidFill>
                  <a:srgbClr val="19353B"/>
                </a:solidFill>
                <a:latin typeface="Arial"/>
                <a:ea typeface="Arial"/>
                <a:cs typeface="Arial"/>
              </a:rPr>
              <a:t xml:space="preserve">Ming</a:t>
            </a:r>
          </a:p>
        </p:txBody>
      </p:sp>
      <p:sp>
        <p:nvSpPr>
          <p:cNvPr id="19" name="text-18">
            <a:extLst xmlns:a="http://schemas.openxmlformats.org/drawingml/2006/main">
              <a:ext uri="{FF2B5EF4-FFF2-40B4-BE49-F238E27FC236}">
                <a16:creationId xmlns:a16="http://schemas.microsoft.com/office/drawing/2014/main" id="{D24EA045-7230-4701-BCF6-771ABF794EF9}"/>
              </a:ext>
            </a:extLst>
          </p:cNvPr>
          <p:cNvSpPr>
            <a:spLocks xmlns:a="http://schemas.openxmlformats.org/drawingml/2006/main" noGrp="1"/>
          </p:cNvSpPr>
          <p:nvPr/>
        </p:nvSpPr>
        <p:spPr>
          <a:xfrm xmlns:a="http://schemas.openxmlformats.org/drawingml/2006/main">
            <a:off x="8115300" y="3114675"/>
            <a:ext cx="3238500" cy="4381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2400" b="0">
                <a:solidFill>
                  <a:srgbClr val="19353B"/>
                </a:solidFill>
                <a:latin typeface="Arial"/>
                <a:ea typeface="Arial"/>
                <a:cs typeface="Arial"/>
              </a:defRPr>
            </a:pPr>
            <a:r>
              <a:rPr sz="2400" b="0">
                <a:solidFill>
                  <a:srgbClr val="19353B"/>
                </a:solidFill>
                <a:latin typeface="Arial"/>
                <a:ea typeface="Arial"/>
                <a:cs typeface="Arial"/>
              </a:rPr>
              <a:t xml:space="preserve">1368-1644 CE</a:t>
            </a:r>
          </a:p>
        </p:txBody>
      </p:sp>
      <p:sp>
        <p:nvSpPr>
          <p:cNvPr id="20" name="text-19">
            <a:extLst xmlns:a="http://schemas.openxmlformats.org/drawingml/2006/main">
              <a:ext uri="{FF2B5EF4-FFF2-40B4-BE49-F238E27FC236}">
                <a16:creationId xmlns:a16="http://schemas.microsoft.com/office/drawing/2014/main" id="{458CC1C5-41CC-4112-9A2B-C21885C8F67C}"/>
              </a:ext>
            </a:extLst>
          </p:cNvPr>
          <p:cNvSpPr>
            <a:spLocks xmlns:a="http://schemas.openxmlformats.org/drawingml/2006/main" noGrp="1"/>
          </p:cNvSpPr>
          <p:nvPr/>
        </p:nvSpPr>
        <p:spPr>
          <a:xfrm xmlns:a="http://schemas.openxmlformats.org/drawingml/2006/main">
            <a:off x="8115300" y="3743325"/>
            <a:ext cx="3286125" cy="7810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2100" b="0">
                <a:solidFill>
                  <a:srgbClr val="52686A"/>
                </a:solidFill>
                <a:latin typeface="Arial"/>
                <a:ea typeface="Arial"/>
                <a:cs typeface="Arial"/>
              </a:defRPr>
            </a:pPr>
            <a:r>
              <a:rPr sz="2100" b="0">
                <a:solidFill>
                  <a:srgbClr val="52686A"/>
                </a:solidFill>
                <a:latin typeface="Arial"/>
                <a:ea typeface="Arial"/>
                <a:cs typeface="Arial"/>
              </a:rPr>
              <a:t xml:space="preserve">Badaling and Jinshanling</a:t>
            </a:r>
          </a:p>
        </p:txBody>
      </p:sp>
      <p:sp>
        <p:nvSpPr>
          <p:cNvPr id="21" name="text-20">
            <a:extLst xmlns:a="http://schemas.openxmlformats.org/drawingml/2006/main">
              <a:ext uri="{FF2B5EF4-FFF2-40B4-BE49-F238E27FC236}">
                <a16:creationId xmlns:a16="http://schemas.microsoft.com/office/drawing/2014/main" id="{42F9D4EA-C2CD-4178-995C-605989FAD647}"/>
              </a:ext>
            </a:extLst>
          </p:cNvPr>
          <p:cNvSpPr>
            <a:spLocks xmlns:a="http://schemas.openxmlformats.org/drawingml/2006/main" noGrp="1"/>
          </p:cNvSpPr>
          <p:nvPr/>
        </p:nvSpPr>
        <p:spPr>
          <a:xfrm xmlns:a="http://schemas.openxmlformats.org/drawingml/2006/main">
            <a:off x="552450" y="5095875"/>
            <a:ext cx="10668000" cy="7810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2850" b="1">
                <a:solidFill>
                  <a:srgbClr val="19353B"/>
                </a:solidFill>
                <a:latin typeface="Arial"/>
                <a:ea typeface="Arial"/>
                <a:cs typeface="Arial"/>
              </a:defRPr>
            </a:pPr>
            <a:r>
              <a:rPr sz="2850" b="1">
                <a:solidFill>
                  <a:srgbClr val="19353B"/>
                </a:solidFill>
                <a:latin typeface="Arial"/>
                <a:ea typeface="Arial"/>
                <a:cs typeface="Arial"/>
              </a:rPr>
              <a:t xml:space="preserve">The Great Wall was built, joined, rebuilt and maintained over many centuries.</a:t>
            </a:r>
          </a:p>
        </p:txBody>
      </p:sp>
      <p:sp>
        <p:nvSpPr>
          <p:cNvPr id="22" name="credit">
            <a:extLst xmlns:a="http://schemas.openxmlformats.org/drawingml/2006/main">
              <a:ext uri="{FF2B5EF4-FFF2-40B4-BE49-F238E27FC236}">
                <a16:creationId xmlns:a16="http://schemas.microsoft.com/office/drawing/2014/main" id="{EE6555D7-04FC-4873-9D09-B79E20323C06}"/>
              </a:ext>
            </a:extLst>
          </p:cNvPr>
          <p:cNvSpPr>
            <a:spLocks xmlns:a="http://schemas.openxmlformats.org/drawingml/2006/main" noGrp="1"/>
          </p:cNvSpPr>
          <p:nvPr/>
        </p:nvSpPr>
        <p:spPr>
          <a:xfrm xmlns:a="http://schemas.openxmlformats.org/drawingml/2006/main">
            <a:off x="457200" y="6486525"/>
            <a:ext cx="9286875" cy="2000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1050" b="0">
                <a:solidFill>
                  <a:srgbClr val="52686A"/>
                </a:solidFill>
                <a:latin typeface="Arial"/>
                <a:ea typeface="Arial"/>
                <a:cs typeface="Arial"/>
              </a:defRPr>
            </a:pPr>
            <a:r>
              <a:rPr sz="1050" b="0">
                <a:solidFill>
                  <a:srgbClr val="52686A"/>
                </a:solidFill>
                <a:latin typeface="Arial"/>
                <a:ea typeface="Arial"/>
                <a:cs typeface="Arial"/>
              </a:rPr>
              <a:t xml:space="preserve">BCE: Before Common Era. CE: Common Era. Selected periods, not to scale.</a:t>
            </a:r>
          </a:p>
        </p:txBody>
      </p:sp>
      <p:sp>
        <p:nvSpPr>
          <p:cNvPr id="23" name="page-marker">
            <a:extLst xmlns:a="http://schemas.openxmlformats.org/drawingml/2006/main">
              <a:ext uri="{FF2B5EF4-FFF2-40B4-BE49-F238E27FC236}">
                <a16:creationId xmlns:a16="http://schemas.microsoft.com/office/drawing/2014/main" id="{8A545A07-D83E-4CE7-AEEF-524B859EA735}"/>
              </a:ext>
            </a:extLst>
          </p:cNvPr>
          <p:cNvSpPr>
            <a:spLocks xmlns:a="http://schemas.openxmlformats.org/drawingml/2006/main" noGrp="1"/>
          </p:cNvSpPr>
          <p:nvPr/>
        </p:nvSpPr>
        <p:spPr>
          <a:xfrm xmlns:a="http://schemas.openxmlformats.org/drawingml/2006/main">
            <a:off x="9048750" y="6486525"/>
            <a:ext cx="2724150" cy="21907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r">
              <a:lnSpc>
                <a:spcPct val="106000"/>
              </a:lnSpc>
              <a:buNone/>
              <a:defRPr sz="1125" b="0">
                <a:solidFill>
                  <a:srgbClr val="52686A"/>
                </a:solidFill>
                <a:latin typeface="Arial"/>
                <a:ea typeface="Arial"/>
                <a:cs typeface="Arial"/>
              </a:defRPr>
            </a:pPr>
            <a:r>
              <a:rPr sz="1125" b="0">
                <a:solidFill>
                  <a:srgbClr val="52686A"/>
                </a:solidFill>
                <a:latin typeface="Arial"/>
                <a:ea typeface="Arial"/>
                <a:cs typeface="Arial"/>
              </a:rPr>
              <a:t xml:space="preserve">04  China History Studio  v2.3</a:t>
            </a:r>
          </a:p>
        </p:txBody>
      </p:sp>
    </p:spTree>
    <p:extLst>
      <p:ext uri="{BB962C8B-B14F-4D97-AF65-F5344CB8AC3E}">
        <p14:creationId xmlns:p14="http://schemas.microsoft.com/office/powerpoint/2010/main" val="1276359322"/>
      </p:ext>
    </p:extLst>
  </p:cSld>
</p:sld>
</file>

<file path=ppt/slides/slide5.xml><?xml version="1.0" encoding="utf-8"?>
<p:sld xmlns:p="http://schemas.openxmlformats.org/presentationml/2006/main">
  <p:cSld>
    <p:bg>
      <p:bgPr>
        <a:solidFill xmlns:a="http://schemas.openxmlformats.org/drawingml/2006/main">
          <a:srgbClr val="F5F1E7"/>
        </a:solidFill>
      </p:bgPr>
    </p:bg>
    <p:spTree>
      <p:nvGrpSpPr>
        <p:cNvPr id="1" name=""/>
        <p:cNvGrpSpPr/>
        <p:nvPr/>
      </p:nvGrpSpPr>
      <p:grpSpPr>
        <a:xfrm xmlns:a="http://schemas.openxmlformats.org/drawingml/2006/main"/>
      </p:grpSpPr>
      <p:sp>
        <p:nvSpPr>
          <p:cNvPr id="12" name="slide-title">
            <a:extLst xmlns:a="http://schemas.openxmlformats.org/drawingml/2006/main">
              <a:ext uri="{FF2B5EF4-FFF2-40B4-BE49-F238E27FC236}">
                <a16:creationId xmlns:a16="http://schemas.microsoft.com/office/drawing/2014/main" id="{9D0470EE-5213-43C2-8A19-B70FDBFCF60F}"/>
              </a:ext>
            </a:extLst>
          </p:cNvPr>
          <p:cNvSpPr>
            <a:spLocks xmlns:a="http://schemas.openxmlformats.org/drawingml/2006/main" noGrp="1"/>
          </p:cNvSpPr>
          <p:nvPr/>
        </p:nvSpPr>
        <p:spPr>
          <a:xfrm xmlns:a="http://schemas.openxmlformats.org/drawingml/2006/main">
            <a:off x="457200" y="285750"/>
            <a:ext cx="11277600" cy="6858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4050" b="0">
                <a:solidFill>
                  <a:srgbClr val="19353B"/>
                </a:solidFill>
                <a:latin typeface="Georgia"/>
                <a:ea typeface="Georgia"/>
                <a:cs typeface="Georgia"/>
              </a:defRPr>
            </a:pPr>
            <a:r>
              <a:rPr sz="4050" b="0">
                <a:solidFill>
                  <a:srgbClr val="19353B"/>
                </a:solidFill>
                <a:latin typeface="Georgia"/>
                <a:ea typeface="Georgia"/>
                <a:cs typeface="Georgia"/>
              </a:rPr>
              <a:t xml:space="preserve">Two places, two environments</a:t>
            </a:r>
          </a:p>
        </p:txBody>
      </p:sp>
      <p:sp>
        <p:nvSpPr>
          <p:cNvPr id="2" name="slide-subtitle">
            <a:extLst xmlns:a="http://schemas.openxmlformats.org/drawingml/2006/main">
              <a:ext uri="{FF2B5EF4-FFF2-40B4-BE49-F238E27FC236}">
                <a16:creationId xmlns:a16="http://schemas.microsoft.com/office/drawing/2014/main" id="{B6D95A53-AC67-4387-A90A-FCB66C5E6E67}"/>
              </a:ext>
            </a:extLst>
          </p:cNvPr>
          <p:cNvSpPr>
            <a:spLocks xmlns:a="http://schemas.openxmlformats.org/drawingml/2006/main" noGrp="1"/>
          </p:cNvSpPr>
          <p:nvPr/>
        </p:nvSpPr>
        <p:spPr>
          <a:xfrm xmlns:a="http://schemas.openxmlformats.org/drawingml/2006/main">
            <a:off x="476250" y="971550"/>
            <a:ext cx="11220450" cy="4000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2025" b="0">
                <a:solidFill>
                  <a:srgbClr val="52686A"/>
                </a:solidFill>
                <a:latin typeface="Arial"/>
                <a:ea typeface="Arial"/>
                <a:cs typeface="Arial"/>
              </a:defRPr>
            </a:pPr>
            <a:r>
              <a:rPr sz="2025" b="0">
                <a:solidFill>
                  <a:srgbClr val="52686A"/>
                </a:solidFill>
                <a:latin typeface="Arial"/>
                <a:ea typeface="Arial"/>
                <a:cs typeface="Arial"/>
              </a:rPr>
              <a:t xml:space="preserve">Compare terrain and visible building material.</a:t>
            </a:r>
          </a:p>
        </p:txBody>
      </p:sp>
      <p:pic>
        <p:nvPicPr>
          <p:cNvPr id="14" name=""/>
          <p:cNvPicPr>
            <a:picLocks xmlns:a="http://schemas.openxmlformats.org/drawingml/2006/main" noChangeAspect="1"/>
          </p:cNvPicPr>
          <p:nvPr/>
        </p:nvPicPr>
        <p:blipFill>
          <a:blip xmlns:r="http://schemas.openxmlformats.org/officeDocument/2006/relationships" xmlns:a="http://schemas.openxmlformats.org/drawingml/2006/main" r:embed="R61804b0405be43d4"/>
          <a:srcRect xmlns:a="http://schemas.openxmlformats.org/drawingml/2006/main" l="0" t="0" r="0" b="0"/>
          <a:stretch xmlns:a="http://schemas.openxmlformats.org/drawingml/2006/main">
            <a:fillRect l="0" t="0" r="0" b="0"/>
          </a:stretch>
        </p:blipFill>
        <p:spPr>
          <a:xfrm xmlns:a="http://schemas.openxmlformats.org/drawingml/2006/main">
            <a:off x="495300" y="1495425"/>
            <a:ext cx="5095875" cy="3314700"/>
          </a:xfrm>
          <a:prstGeom xmlns:a="http://schemas.openxmlformats.org/drawingml/2006/main" prst="rect">
            <a:avLst/>
          </a:prstGeom>
        </p:spPr>
      </p:pic>
      <p:pic>
        <p:nvPicPr>
          <p:cNvPr id="15" name=""/>
          <p:cNvPicPr>
            <a:picLocks xmlns:a="http://schemas.openxmlformats.org/drawingml/2006/main" noChangeAspect="1"/>
          </p:cNvPicPr>
          <p:nvPr/>
        </p:nvPicPr>
        <p:blipFill>
          <a:blip xmlns:r="http://schemas.openxmlformats.org/officeDocument/2006/relationships" xmlns:a="http://schemas.openxmlformats.org/drawingml/2006/main" r:embed="R06d409ab14674a75"/>
          <a:srcRect xmlns:a="http://schemas.openxmlformats.org/drawingml/2006/main" l="0" t="0" r="0" b="0"/>
          <a:stretch xmlns:a="http://schemas.openxmlformats.org/drawingml/2006/main">
            <a:fillRect l="0" t="0" r="0" b="0"/>
          </a:stretch>
        </p:blipFill>
        <p:spPr>
          <a:xfrm xmlns:a="http://schemas.openxmlformats.org/drawingml/2006/main">
            <a:off x="6600825" y="1495425"/>
            <a:ext cx="5095875" cy="3314700"/>
          </a:xfrm>
          <a:prstGeom xmlns:a="http://schemas.openxmlformats.org/drawingml/2006/main" prst="rect">
            <a:avLst/>
          </a:prstGeom>
        </p:spPr>
      </p:pic>
      <p:sp>
        <p:nvSpPr>
          <p:cNvPr id="5" name="text-4">
            <a:extLst xmlns:a="http://schemas.openxmlformats.org/drawingml/2006/main">
              <a:ext uri="{FF2B5EF4-FFF2-40B4-BE49-F238E27FC236}">
                <a16:creationId xmlns:a16="http://schemas.microsoft.com/office/drawing/2014/main" id="{EA9C5B78-3ADD-4164-BFB0-FA87BFB3778A}"/>
              </a:ext>
            </a:extLst>
          </p:cNvPr>
          <p:cNvSpPr>
            <a:spLocks xmlns:a="http://schemas.openxmlformats.org/drawingml/2006/main" noGrp="1"/>
          </p:cNvSpPr>
          <p:nvPr/>
        </p:nvSpPr>
        <p:spPr>
          <a:xfrm xmlns:a="http://schemas.openxmlformats.org/drawingml/2006/main">
            <a:off x="495300" y="4981575"/>
            <a:ext cx="5095875" cy="3048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1575" b="1">
                <a:solidFill>
                  <a:srgbClr val="C9A560"/>
                </a:solidFill>
                <a:latin typeface="Arial"/>
                <a:ea typeface="Arial"/>
                <a:cs typeface="Arial"/>
              </a:defRPr>
            </a:pPr>
            <a:r>
              <a:rPr sz="1575" b="1">
                <a:solidFill>
                  <a:srgbClr val="C9A560"/>
                </a:solidFill>
                <a:latin typeface="Arial"/>
                <a:ea typeface="Arial"/>
                <a:cs typeface="Arial"/>
              </a:rPr>
              <a:t xml:space="preserve">YUMEN PASS AREA</a:t>
            </a:r>
          </a:p>
        </p:txBody>
      </p:sp>
      <p:sp>
        <p:nvSpPr>
          <p:cNvPr id="6" name="text-5">
            <a:extLst xmlns:a="http://schemas.openxmlformats.org/drawingml/2006/main">
              <a:ext uri="{FF2B5EF4-FFF2-40B4-BE49-F238E27FC236}">
                <a16:creationId xmlns:a16="http://schemas.microsoft.com/office/drawing/2014/main" id="{8FF256E1-0FCF-45EF-9287-3940CF8E1A8F}"/>
              </a:ext>
            </a:extLst>
          </p:cNvPr>
          <p:cNvSpPr>
            <a:spLocks xmlns:a="http://schemas.openxmlformats.org/drawingml/2006/main" noGrp="1"/>
          </p:cNvSpPr>
          <p:nvPr/>
        </p:nvSpPr>
        <p:spPr>
          <a:xfrm xmlns:a="http://schemas.openxmlformats.org/drawingml/2006/main">
            <a:off x="495300" y="5314950"/>
            <a:ext cx="5095875" cy="4191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2550" b="1">
                <a:solidFill>
                  <a:srgbClr val="19353B"/>
                </a:solidFill>
                <a:latin typeface="Arial"/>
                <a:ea typeface="Arial"/>
                <a:cs typeface="Arial"/>
              </a:defRPr>
            </a:pPr>
            <a:r>
              <a:rPr sz="2550" b="1">
                <a:solidFill>
                  <a:srgbClr val="19353B"/>
                </a:solidFill>
                <a:latin typeface="Arial"/>
                <a:ea typeface="Arial"/>
                <a:cs typeface="Arial"/>
              </a:rPr>
              <a:t xml:space="preserve">Dry ground • layered earth</a:t>
            </a:r>
          </a:p>
        </p:txBody>
      </p:sp>
      <p:sp>
        <p:nvSpPr>
          <p:cNvPr id="7" name="text-6">
            <a:extLst xmlns:a="http://schemas.openxmlformats.org/drawingml/2006/main">
              <a:ext uri="{FF2B5EF4-FFF2-40B4-BE49-F238E27FC236}">
                <a16:creationId xmlns:a16="http://schemas.microsoft.com/office/drawing/2014/main" id="{D9AB0C2D-0E42-4E16-8DA0-D13E2EC92B68}"/>
              </a:ext>
            </a:extLst>
          </p:cNvPr>
          <p:cNvSpPr>
            <a:spLocks xmlns:a="http://schemas.openxmlformats.org/drawingml/2006/main" noGrp="1"/>
          </p:cNvSpPr>
          <p:nvPr/>
        </p:nvSpPr>
        <p:spPr>
          <a:xfrm xmlns:a="http://schemas.openxmlformats.org/drawingml/2006/main">
            <a:off x="6600825" y="4981575"/>
            <a:ext cx="5095875" cy="3048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1575" b="1">
                <a:solidFill>
                  <a:srgbClr val="C9A560"/>
                </a:solidFill>
                <a:latin typeface="Arial"/>
                <a:ea typeface="Arial"/>
                <a:cs typeface="Arial"/>
              </a:defRPr>
            </a:pPr>
            <a:r>
              <a:rPr sz="1575" b="1">
                <a:solidFill>
                  <a:srgbClr val="C9A560"/>
                </a:solidFill>
                <a:latin typeface="Arial"/>
                <a:ea typeface="Arial"/>
                <a:cs typeface="Arial"/>
              </a:rPr>
              <a:t xml:space="preserve">BADALING</a:t>
            </a:r>
          </a:p>
        </p:txBody>
      </p:sp>
      <p:sp>
        <p:nvSpPr>
          <p:cNvPr id="8" name="text-7">
            <a:extLst xmlns:a="http://schemas.openxmlformats.org/drawingml/2006/main">
              <a:ext uri="{FF2B5EF4-FFF2-40B4-BE49-F238E27FC236}">
                <a16:creationId xmlns:a16="http://schemas.microsoft.com/office/drawing/2014/main" id="{DCE903C2-28AA-4AAF-853B-A192C2494B9B}"/>
              </a:ext>
            </a:extLst>
          </p:cNvPr>
          <p:cNvSpPr>
            <a:spLocks xmlns:a="http://schemas.openxmlformats.org/drawingml/2006/main" noGrp="1"/>
          </p:cNvSpPr>
          <p:nvPr/>
        </p:nvSpPr>
        <p:spPr>
          <a:xfrm xmlns:a="http://schemas.openxmlformats.org/drawingml/2006/main">
            <a:off x="6600825" y="5314950"/>
            <a:ext cx="5095875" cy="4191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2550" b="1">
                <a:solidFill>
                  <a:srgbClr val="19353B"/>
                </a:solidFill>
                <a:latin typeface="Arial"/>
                <a:ea typeface="Arial"/>
                <a:cs typeface="Arial"/>
              </a:defRPr>
            </a:pPr>
            <a:r>
              <a:rPr sz="2550" b="1">
                <a:solidFill>
                  <a:srgbClr val="19353B"/>
                </a:solidFill>
                <a:latin typeface="Arial"/>
                <a:ea typeface="Arial"/>
                <a:cs typeface="Arial"/>
              </a:rPr>
              <a:t xml:space="preserve">Mountain ridges • masonry</a:t>
            </a:r>
          </a:p>
        </p:txBody>
      </p:sp>
      <p:sp>
        <p:nvSpPr>
          <p:cNvPr id="9" name="text-8">
            <a:extLst xmlns:a="http://schemas.openxmlformats.org/drawingml/2006/main">
              <a:ext uri="{FF2B5EF4-FFF2-40B4-BE49-F238E27FC236}">
                <a16:creationId xmlns:a16="http://schemas.microsoft.com/office/drawing/2014/main" id="{0EFEABB6-7EF0-4981-BF39-1029564BD724}"/>
              </a:ext>
            </a:extLst>
          </p:cNvPr>
          <p:cNvSpPr>
            <a:spLocks xmlns:a="http://schemas.openxmlformats.org/drawingml/2006/main" noGrp="1"/>
          </p:cNvSpPr>
          <p:nvPr/>
        </p:nvSpPr>
        <p:spPr>
          <a:xfrm xmlns:a="http://schemas.openxmlformats.org/drawingml/2006/main">
            <a:off x="495300" y="5943600"/>
            <a:ext cx="11201400" cy="3619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2175" b="0">
                <a:solidFill>
                  <a:srgbClr val="52686A"/>
                </a:solidFill>
                <a:latin typeface="Arial"/>
                <a:ea typeface="Arial"/>
                <a:cs typeface="Arial"/>
              </a:defRPr>
            </a:pPr>
            <a:r>
              <a:rPr sz="2175" b="0">
                <a:solidFill>
                  <a:srgbClr val="52686A"/>
                </a:solidFill>
                <a:latin typeface="Arial"/>
                <a:ea typeface="Arial"/>
                <a:cs typeface="Arial"/>
              </a:rPr>
              <a:t xml:space="preserve">Material is one clue. Place, date and records matter too.</a:t>
            </a:r>
          </a:p>
        </p:txBody>
      </p:sp>
      <p:sp>
        <p:nvSpPr>
          <p:cNvPr id="10" name="credit">
            <a:extLst xmlns:a="http://schemas.openxmlformats.org/drawingml/2006/main">
              <a:ext uri="{FF2B5EF4-FFF2-40B4-BE49-F238E27FC236}">
                <a16:creationId xmlns:a16="http://schemas.microsoft.com/office/drawing/2014/main" id="{730475F4-642D-411B-A3D5-7E2C3ADB818B}"/>
              </a:ext>
            </a:extLst>
          </p:cNvPr>
          <p:cNvSpPr>
            <a:spLocks xmlns:a="http://schemas.openxmlformats.org/drawingml/2006/main" noGrp="1"/>
          </p:cNvSpPr>
          <p:nvPr/>
        </p:nvSpPr>
        <p:spPr>
          <a:xfrm xmlns:a="http://schemas.openxmlformats.org/drawingml/2006/main">
            <a:off x="457200" y="6486525"/>
            <a:ext cx="9286875" cy="2000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1050" b="0">
                <a:solidFill>
                  <a:srgbClr val="52686A"/>
                </a:solidFill>
                <a:latin typeface="Arial"/>
                <a:ea typeface="Arial"/>
                <a:cs typeface="Arial"/>
              </a:defRPr>
            </a:pPr>
            <a:r>
              <a:rPr sz="1050" b="0">
                <a:solidFill>
                  <a:srgbClr val="52686A"/>
                </a:solidFill>
                <a:latin typeface="Arial"/>
                <a:ea typeface="Arial"/>
                <a:cs typeface="Arial"/>
              </a:rPr>
              <a:t xml:space="preserve">Modern photographs of different sites and periods.</a:t>
            </a:r>
          </a:p>
        </p:txBody>
      </p:sp>
      <p:sp>
        <p:nvSpPr>
          <p:cNvPr id="11" name="page-marker">
            <a:extLst xmlns:a="http://schemas.openxmlformats.org/drawingml/2006/main">
              <a:ext uri="{FF2B5EF4-FFF2-40B4-BE49-F238E27FC236}">
                <a16:creationId xmlns:a16="http://schemas.microsoft.com/office/drawing/2014/main" id="{457ACD08-C2B1-4783-84CC-1925BF8A7D80}"/>
              </a:ext>
            </a:extLst>
          </p:cNvPr>
          <p:cNvSpPr>
            <a:spLocks xmlns:a="http://schemas.openxmlformats.org/drawingml/2006/main" noGrp="1"/>
          </p:cNvSpPr>
          <p:nvPr/>
        </p:nvSpPr>
        <p:spPr>
          <a:xfrm xmlns:a="http://schemas.openxmlformats.org/drawingml/2006/main">
            <a:off x="9048750" y="6486525"/>
            <a:ext cx="2724150" cy="21907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r">
              <a:lnSpc>
                <a:spcPct val="106000"/>
              </a:lnSpc>
              <a:buNone/>
              <a:defRPr sz="1125" b="0">
                <a:solidFill>
                  <a:srgbClr val="52686A"/>
                </a:solidFill>
                <a:latin typeface="Arial"/>
                <a:ea typeface="Arial"/>
                <a:cs typeface="Arial"/>
              </a:defRPr>
            </a:pPr>
            <a:r>
              <a:rPr sz="1125" b="0">
                <a:solidFill>
                  <a:srgbClr val="52686A"/>
                </a:solidFill>
                <a:latin typeface="Arial"/>
                <a:ea typeface="Arial"/>
                <a:cs typeface="Arial"/>
              </a:rPr>
              <a:t xml:space="preserve">05  China History Studio  v2.3</a:t>
            </a:r>
          </a:p>
        </p:txBody>
      </p:sp>
    </p:spTree>
    <p:extLst>
      <p:ext uri="{BB962C8B-B14F-4D97-AF65-F5344CB8AC3E}">
        <p14:creationId xmlns:p14="http://schemas.microsoft.com/office/powerpoint/2010/main" val="1640515289"/>
      </p:ext>
    </p:extLst>
  </p:cSld>
</p:sld>
</file>

<file path=ppt/slides/slide6.xml><?xml version="1.0" encoding="utf-8"?>
<p:sld xmlns:p="http://schemas.openxmlformats.org/presentationml/2006/main">
  <p:cSld>
    <p:bg>
      <p:bgPr>
        <a:solidFill xmlns:a="http://schemas.openxmlformats.org/drawingml/2006/main">
          <a:srgbClr val="F5F1E7"/>
        </a:solidFill>
      </p:bgPr>
    </p:bg>
    <p:spTree>
      <p:nvGrpSpPr>
        <p:cNvPr id="1" name=""/>
        <p:cNvGrpSpPr/>
        <p:nvPr/>
      </p:nvGrpSpPr>
      <p:grpSpPr>
        <a:xfrm xmlns:a="http://schemas.openxmlformats.org/drawingml/2006/main"/>
      </p:grpSpPr>
      <p:sp>
        <p:nvSpPr>
          <p:cNvPr id="22" name="slide-title">
            <a:extLst xmlns:a="http://schemas.openxmlformats.org/drawingml/2006/main">
              <a:ext uri="{FF2B5EF4-FFF2-40B4-BE49-F238E27FC236}">
                <a16:creationId xmlns:a16="http://schemas.microsoft.com/office/drawing/2014/main" id="{74B3C2B1-D38A-4C98-85E7-95CAE54C2994}"/>
              </a:ext>
            </a:extLst>
          </p:cNvPr>
          <p:cNvSpPr>
            <a:spLocks xmlns:a="http://schemas.openxmlformats.org/drawingml/2006/main" noGrp="1"/>
          </p:cNvSpPr>
          <p:nvPr/>
        </p:nvSpPr>
        <p:spPr>
          <a:xfrm xmlns:a="http://schemas.openxmlformats.org/drawingml/2006/main">
            <a:off x="457200" y="285750"/>
            <a:ext cx="11277600" cy="6858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4050" b="0">
                <a:solidFill>
                  <a:srgbClr val="19353B"/>
                </a:solidFill>
                <a:latin typeface="Georgia"/>
                <a:ea typeface="Georgia"/>
                <a:cs typeface="Georgia"/>
              </a:defRPr>
            </a:pPr>
            <a:r>
              <a:rPr sz="4050" b="0">
                <a:solidFill>
                  <a:srgbClr val="19353B"/>
                </a:solidFill>
                <a:latin typeface="Georgia"/>
                <a:ea typeface="Georgia"/>
                <a:cs typeface="Georgia"/>
              </a:rPr>
              <a:t xml:space="preserve">What could each part help people do?</a:t>
            </a:r>
          </a:p>
        </p:txBody>
      </p:sp>
      <p:sp>
        <p:nvSpPr>
          <p:cNvPr id="2" name="slide-subtitle">
            <a:extLst xmlns:a="http://schemas.openxmlformats.org/drawingml/2006/main">
              <a:ext uri="{FF2B5EF4-FFF2-40B4-BE49-F238E27FC236}">
                <a16:creationId xmlns:a16="http://schemas.microsoft.com/office/drawing/2014/main" id="{BDDD5E01-FA1E-499C-944A-9EAD905DDD3B}"/>
              </a:ext>
            </a:extLst>
          </p:cNvPr>
          <p:cNvSpPr>
            <a:spLocks xmlns:a="http://schemas.openxmlformats.org/drawingml/2006/main" noGrp="1"/>
          </p:cNvSpPr>
          <p:nvPr/>
        </p:nvSpPr>
        <p:spPr>
          <a:xfrm xmlns:a="http://schemas.openxmlformats.org/drawingml/2006/main">
            <a:off x="476250" y="971550"/>
            <a:ext cx="11220450" cy="4000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2025" b="0">
                <a:solidFill>
                  <a:srgbClr val="52686A"/>
                </a:solidFill>
                <a:latin typeface="Arial"/>
                <a:ea typeface="Arial"/>
                <a:cs typeface="Arial"/>
              </a:defRPr>
            </a:pPr>
            <a:r>
              <a:rPr sz="2025" b="0">
                <a:solidFill>
                  <a:srgbClr val="52686A"/>
                </a:solidFill>
                <a:latin typeface="Arial"/>
                <a:ea typeface="Arial"/>
                <a:cs typeface="Arial"/>
              </a:rPr>
              <a:t xml:space="preserve">Find three numbered features before seeing their names.</a:t>
            </a:r>
          </a:p>
        </p:txBody>
      </p:sp>
      <p:pic>
        <p:nvPicPr>
          <p:cNvPr id="24" name=""/>
          <p:cNvPicPr>
            <a:picLocks xmlns:a="http://schemas.openxmlformats.org/drawingml/2006/main" noChangeAspect="1"/>
          </p:cNvPicPr>
          <p:nvPr/>
        </p:nvPicPr>
        <p:blipFill>
          <a:blip xmlns:r="http://schemas.openxmlformats.org/officeDocument/2006/relationships" xmlns:a="http://schemas.openxmlformats.org/drawingml/2006/main" r:embed="R50e02e93f1384812"/>
          <a:srcRect xmlns:a="http://schemas.openxmlformats.org/drawingml/2006/main" l="0" t="0" r="0" b="0"/>
          <a:stretch xmlns:a="http://schemas.openxmlformats.org/drawingml/2006/main">
            <a:fillRect l="0" t="0" r="0" b="0"/>
          </a:stretch>
        </p:blipFill>
        <p:spPr>
          <a:xfrm xmlns:a="http://schemas.openxmlformats.org/drawingml/2006/main">
            <a:off x="381000" y="1438275"/>
            <a:ext cx="7715250" cy="4848225"/>
          </a:xfrm>
          <a:prstGeom xmlns:a="http://schemas.openxmlformats.org/drawingml/2006/main" prst="rect">
            <a:avLst/>
          </a:prstGeom>
        </p:spPr>
      </p:pic>
      <p:sp>
        <p:nvSpPr>
          <p:cNvPr id="4" name="">
            <a:extLst xmlns:a="http://schemas.openxmlformats.org/drawingml/2006/main">
              <a:ext uri="{FF2B5EF4-FFF2-40B4-BE49-F238E27FC236}">
                <a16:creationId xmlns:a16="http://schemas.microsoft.com/office/drawing/2014/main" id="{2EF4138E-01CF-4B44-BE6F-4A31B83E2787}"/>
              </a:ext>
            </a:extLst>
          </p:cNvPr>
          <p:cNvSpPr>
            <a:spLocks xmlns:a="http://schemas.openxmlformats.org/drawingml/2006/main" noGrp="1"/>
          </p:cNvSpPr>
          <p:nvPr/>
        </p:nvSpPr>
        <p:spPr>
          <a:xfrm xmlns:a="http://schemas.openxmlformats.org/drawingml/2006/main" flipV="1">
            <a:off x="2962275" y="2238375"/>
            <a:ext cx="5372100" cy="981075"/>
          </a:xfrm>
          <a:prstGeom xmlns:a="http://schemas.openxmlformats.org/drawingml/2006/main" prst="line">
            <a:avLst/>
          </a:prstGeom>
          <a:noFill xmlns:a="http://schemas.openxmlformats.org/drawingml/2006/main"/>
          <a:ln xmlns:a="http://schemas.openxmlformats.org/drawingml/2006/main" w="28575">
            <a:solidFill>
              <a:srgbClr val="C9A560"/>
            </a:solidFill>
            <a:prstDash val="solid"/>
          </a:ln>
        </p:spPr>
      </p:sp>
      <p:sp>
        <p:nvSpPr>
          <p:cNvPr id="5" name="marker-1">
            <a:extLst xmlns:a="http://schemas.openxmlformats.org/drawingml/2006/main">
              <a:ext uri="{FF2B5EF4-FFF2-40B4-BE49-F238E27FC236}">
                <a16:creationId xmlns:a16="http://schemas.microsoft.com/office/drawing/2014/main" id="{6A947075-091E-41F6-888C-7CABD98F5238}"/>
              </a:ext>
            </a:extLst>
          </p:cNvPr>
          <p:cNvSpPr>
            <a:spLocks xmlns:a="http://schemas.openxmlformats.org/drawingml/2006/main" noGrp="1"/>
          </p:cNvSpPr>
          <p:nvPr/>
        </p:nvSpPr>
        <p:spPr>
          <a:xfrm xmlns:a="http://schemas.openxmlformats.org/drawingml/2006/main">
            <a:off x="2809875" y="3067050"/>
            <a:ext cx="304800" cy="304800"/>
          </a:xfrm>
          <a:prstGeom xmlns:a="http://schemas.openxmlformats.org/drawingml/2006/main" prst="ellipse">
            <a:avLst/>
          </a:prstGeom>
          <a:solidFill xmlns:a="http://schemas.openxmlformats.org/drawingml/2006/main">
            <a:srgbClr val="133D40"/>
          </a:solidFill>
          <a:ln xmlns:a="http://schemas.openxmlformats.org/drawingml/2006/main" w="0">
            <a:noFill/>
          </a:ln>
        </p:spPr>
      </p:sp>
      <p:sp>
        <p:nvSpPr>
          <p:cNvPr id="6" name="marker-text-1">
            <a:extLst xmlns:a="http://schemas.openxmlformats.org/drawingml/2006/main">
              <a:ext uri="{FF2B5EF4-FFF2-40B4-BE49-F238E27FC236}">
                <a16:creationId xmlns:a16="http://schemas.microsoft.com/office/drawing/2014/main" id="{4BF1047C-7306-42A2-AFE5-BB3E7E530BF7}"/>
              </a:ext>
            </a:extLst>
          </p:cNvPr>
          <p:cNvSpPr>
            <a:spLocks xmlns:a="http://schemas.openxmlformats.org/drawingml/2006/main" noGrp="1"/>
          </p:cNvSpPr>
          <p:nvPr/>
        </p:nvSpPr>
        <p:spPr>
          <a:xfrm xmlns:a="http://schemas.openxmlformats.org/drawingml/2006/main">
            <a:off x="2809875" y="3076575"/>
            <a:ext cx="304800" cy="3048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ctr">
              <a:lnSpc>
                <a:spcPct val="106000"/>
              </a:lnSpc>
              <a:buNone/>
              <a:defRPr sz="1875" b="1">
                <a:solidFill>
                  <a:srgbClr val="FFFFFF"/>
                </a:solidFill>
                <a:latin typeface="Arial"/>
                <a:ea typeface="Arial"/>
                <a:cs typeface="Arial"/>
              </a:defRPr>
            </a:pPr>
            <a:r>
              <a:rPr sz="1875" b="1">
                <a:solidFill>
                  <a:srgbClr val="FFFFFF"/>
                </a:solidFill>
                <a:latin typeface="Arial"/>
                <a:ea typeface="Arial"/>
                <a:cs typeface="Arial"/>
              </a:rPr>
              <a:t xml:space="preserve">1</a:t>
            </a:r>
          </a:p>
        </p:txBody>
      </p:sp>
      <p:sp>
        <p:nvSpPr>
          <p:cNvPr id="7" name="">
            <a:extLst xmlns:a="http://schemas.openxmlformats.org/drawingml/2006/main">
              <a:ext uri="{FF2B5EF4-FFF2-40B4-BE49-F238E27FC236}">
                <a16:creationId xmlns:a16="http://schemas.microsoft.com/office/drawing/2014/main" id="{DCEEEBD5-F588-4D80-99D7-66928E6BE905}"/>
              </a:ext>
            </a:extLst>
          </p:cNvPr>
          <p:cNvSpPr>
            <a:spLocks xmlns:a="http://schemas.openxmlformats.org/drawingml/2006/main" noGrp="1"/>
          </p:cNvSpPr>
          <p:nvPr/>
        </p:nvSpPr>
        <p:spPr>
          <a:xfrm xmlns:a="http://schemas.openxmlformats.org/drawingml/2006/main" flipV="1">
            <a:off x="895350" y="3629025"/>
            <a:ext cx="7439025" cy="457200"/>
          </a:xfrm>
          <a:prstGeom xmlns:a="http://schemas.openxmlformats.org/drawingml/2006/main" prst="line">
            <a:avLst/>
          </a:prstGeom>
          <a:noFill xmlns:a="http://schemas.openxmlformats.org/drawingml/2006/main"/>
          <a:ln xmlns:a="http://schemas.openxmlformats.org/drawingml/2006/main" w="28575">
            <a:solidFill>
              <a:srgbClr val="C9A560"/>
            </a:solidFill>
            <a:prstDash val="solid"/>
          </a:ln>
        </p:spPr>
      </p:sp>
      <p:sp>
        <p:nvSpPr>
          <p:cNvPr id="8" name="marker-2">
            <a:extLst xmlns:a="http://schemas.openxmlformats.org/drawingml/2006/main">
              <a:ext uri="{FF2B5EF4-FFF2-40B4-BE49-F238E27FC236}">
                <a16:creationId xmlns:a16="http://schemas.microsoft.com/office/drawing/2014/main" id="{62301DEA-B322-42F7-A6E8-8D675A3E1961}"/>
              </a:ext>
            </a:extLst>
          </p:cNvPr>
          <p:cNvSpPr>
            <a:spLocks xmlns:a="http://schemas.openxmlformats.org/drawingml/2006/main" noGrp="1"/>
          </p:cNvSpPr>
          <p:nvPr/>
        </p:nvSpPr>
        <p:spPr>
          <a:xfrm xmlns:a="http://schemas.openxmlformats.org/drawingml/2006/main">
            <a:off x="742950" y="3933825"/>
            <a:ext cx="304800" cy="304800"/>
          </a:xfrm>
          <a:prstGeom xmlns:a="http://schemas.openxmlformats.org/drawingml/2006/main" prst="ellipse">
            <a:avLst/>
          </a:prstGeom>
          <a:solidFill xmlns:a="http://schemas.openxmlformats.org/drawingml/2006/main">
            <a:srgbClr val="133D40"/>
          </a:solidFill>
          <a:ln xmlns:a="http://schemas.openxmlformats.org/drawingml/2006/main" w="0">
            <a:noFill/>
          </a:ln>
        </p:spPr>
      </p:sp>
      <p:sp>
        <p:nvSpPr>
          <p:cNvPr id="9" name="marker-text-2">
            <a:extLst xmlns:a="http://schemas.openxmlformats.org/drawingml/2006/main">
              <a:ext uri="{FF2B5EF4-FFF2-40B4-BE49-F238E27FC236}">
                <a16:creationId xmlns:a16="http://schemas.microsoft.com/office/drawing/2014/main" id="{4952BCD1-9845-4FF4-B73E-97569EFC9037}"/>
              </a:ext>
            </a:extLst>
          </p:cNvPr>
          <p:cNvSpPr>
            <a:spLocks xmlns:a="http://schemas.openxmlformats.org/drawingml/2006/main" noGrp="1"/>
          </p:cNvSpPr>
          <p:nvPr/>
        </p:nvSpPr>
        <p:spPr>
          <a:xfrm xmlns:a="http://schemas.openxmlformats.org/drawingml/2006/main">
            <a:off x="742950" y="3943350"/>
            <a:ext cx="304800" cy="3048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ctr">
              <a:lnSpc>
                <a:spcPct val="106000"/>
              </a:lnSpc>
              <a:buNone/>
              <a:defRPr sz="1875" b="1">
                <a:solidFill>
                  <a:srgbClr val="FFFFFF"/>
                </a:solidFill>
                <a:latin typeface="Arial"/>
                <a:ea typeface="Arial"/>
                <a:cs typeface="Arial"/>
              </a:defRPr>
            </a:pPr>
            <a:r>
              <a:rPr sz="1875" b="1">
                <a:solidFill>
                  <a:srgbClr val="FFFFFF"/>
                </a:solidFill>
                <a:latin typeface="Arial"/>
                <a:ea typeface="Arial"/>
                <a:cs typeface="Arial"/>
              </a:rPr>
              <a:t xml:space="preserve">2</a:t>
            </a:r>
          </a:p>
        </p:txBody>
      </p:sp>
      <p:sp>
        <p:nvSpPr>
          <p:cNvPr id="10" name="">
            <a:extLst xmlns:a="http://schemas.openxmlformats.org/drawingml/2006/main">
              <a:ext uri="{FF2B5EF4-FFF2-40B4-BE49-F238E27FC236}">
                <a16:creationId xmlns:a16="http://schemas.microsoft.com/office/drawing/2014/main" id="{9573D3A3-59EC-4D50-9B8D-7D0383085107}"/>
              </a:ext>
            </a:extLst>
          </p:cNvPr>
          <p:cNvSpPr>
            <a:spLocks xmlns:a="http://schemas.openxmlformats.org/drawingml/2006/main" noGrp="1"/>
          </p:cNvSpPr>
          <p:nvPr/>
        </p:nvSpPr>
        <p:spPr>
          <a:xfrm xmlns:a="http://schemas.openxmlformats.org/drawingml/2006/main" flipV="0">
            <a:off x="2514600" y="4686300"/>
            <a:ext cx="5819775" cy="333375"/>
          </a:xfrm>
          <a:prstGeom xmlns:a="http://schemas.openxmlformats.org/drawingml/2006/main" prst="line">
            <a:avLst/>
          </a:prstGeom>
          <a:noFill xmlns:a="http://schemas.openxmlformats.org/drawingml/2006/main"/>
          <a:ln xmlns:a="http://schemas.openxmlformats.org/drawingml/2006/main" w="28575">
            <a:solidFill>
              <a:srgbClr val="C9A560"/>
            </a:solidFill>
            <a:prstDash val="solid"/>
          </a:ln>
        </p:spPr>
      </p:sp>
      <p:sp>
        <p:nvSpPr>
          <p:cNvPr id="11" name="marker-3">
            <a:extLst xmlns:a="http://schemas.openxmlformats.org/drawingml/2006/main">
              <a:ext uri="{FF2B5EF4-FFF2-40B4-BE49-F238E27FC236}">
                <a16:creationId xmlns:a16="http://schemas.microsoft.com/office/drawing/2014/main" id="{2D9C9240-4644-4A09-B431-70A1CE539BD3}"/>
              </a:ext>
            </a:extLst>
          </p:cNvPr>
          <p:cNvSpPr>
            <a:spLocks xmlns:a="http://schemas.openxmlformats.org/drawingml/2006/main" noGrp="1"/>
          </p:cNvSpPr>
          <p:nvPr/>
        </p:nvSpPr>
        <p:spPr>
          <a:xfrm xmlns:a="http://schemas.openxmlformats.org/drawingml/2006/main">
            <a:off x="2362200" y="4533900"/>
            <a:ext cx="304800" cy="304800"/>
          </a:xfrm>
          <a:prstGeom xmlns:a="http://schemas.openxmlformats.org/drawingml/2006/main" prst="ellipse">
            <a:avLst/>
          </a:prstGeom>
          <a:solidFill xmlns:a="http://schemas.openxmlformats.org/drawingml/2006/main">
            <a:srgbClr val="133D40"/>
          </a:solidFill>
          <a:ln xmlns:a="http://schemas.openxmlformats.org/drawingml/2006/main" w="0">
            <a:noFill/>
          </a:ln>
        </p:spPr>
      </p:sp>
      <p:sp>
        <p:nvSpPr>
          <p:cNvPr id="12" name="marker-text-3">
            <a:extLst xmlns:a="http://schemas.openxmlformats.org/drawingml/2006/main">
              <a:ext uri="{FF2B5EF4-FFF2-40B4-BE49-F238E27FC236}">
                <a16:creationId xmlns:a16="http://schemas.microsoft.com/office/drawing/2014/main" id="{8B75EA3E-A757-4BF2-A2A2-F9087E254362}"/>
              </a:ext>
            </a:extLst>
          </p:cNvPr>
          <p:cNvSpPr>
            <a:spLocks xmlns:a="http://schemas.openxmlformats.org/drawingml/2006/main" noGrp="1"/>
          </p:cNvSpPr>
          <p:nvPr/>
        </p:nvSpPr>
        <p:spPr>
          <a:xfrm xmlns:a="http://schemas.openxmlformats.org/drawingml/2006/main">
            <a:off x="2362200" y="4543425"/>
            <a:ext cx="304800" cy="3048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ctr">
              <a:lnSpc>
                <a:spcPct val="106000"/>
              </a:lnSpc>
              <a:buNone/>
              <a:defRPr sz="1875" b="1">
                <a:solidFill>
                  <a:srgbClr val="FFFFFF"/>
                </a:solidFill>
                <a:latin typeface="Arial"/>
                <a:ea typeface="Arial"/>
                <a:cs typeface="Arial"/>
              </a:defRPr>
            </a:pPr>
            <a:r>
              <a:rPr sz="1875" b="1">
                <a:solidFill>
                  <a:srgbClr val="FFFFFF"/>
                </a:solidFill>
                <a:latin typeface="Arial"/>
                <a:ea typeface="Arial"/>
                <a:cs typeface="Arial"/>
              </a:rPr>
              <a:t xml:space="preserve">3</a:t>
            </a:r>
          </a:p>
        </p:txBody>
      </p:sp>
      <p:sp>
        <p:nvSpPr>
          <p:cNvPr id="13" name="text-15">
            <a:extLst xmlns:a="http://schemas.openxmlformats.org/drawingml/2006/main">
              <a:ext uri="{FF2B5EF4-FFF2-40B4-BE49-F238E27FC236}">
                <a16:creationId xmlns:a16="http://schemas.microsoft.com/office/drawing/2014/main" id="{F0DBC9DC-5FFA-41A2-9980-433C5661EB26}"/>
              </a:ext>
            </a:extLst>
          </p:cNvPr>
          <p:cNvSpPr>
            <a:spLocks xmlns:a="http://schemas.openxmlformats.org/drawingml/2006/main" noGrp="1"/>
          </p:cNvSpPr>
          <p:nvPr/>
        </p:nvSpPr>
        <p:spPr>
          <a:xfrm xmlns:a="http://schemas.openxmlformats.org/drawingml/2006/main">
            <a:off x="8515350" y="5476875"/>
            <a:ext cx="3238500" cy="8096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2250" b="0">
                <a:solidFill>
                  <a:srgbClr val="52686A"/>
                </a:solidFill>
                <a:latin typeface="Arial"/>
                <a:ea typeface="Arial"/>
                <a:cs typeface="Arial"/>
              </a:defRPr>
            </a:pPr>
            <a:r>
              <a:rPr sz="2250" b="0">
                <a:solidFill>
                  <a:srgbClr val="52686A"/>
                </a:solidFill>
                <a:latin typeface="Arial"/>
                <a:ea typeface="Arial"/>
                <a:cs typeface="Arial"/>
              </a:rPr>
              <a:t xml:space="preserve">Point first.</a:t>
            </a:r>
          </a:p>
          <a:p xmlns:a="http://schemas.openxmlformats.org/drawingml/2006/main">
            <a:pPr algn="l">
              <a:lnSpc>
                <a:spcPct val="106000"/>
              </a:lnSpc>
              <a:buNone/>
              <a:defRPr sz="2250" b="0">
                <a:solidFill>
                  <a:srgbClr val="52686A"/>
                </a:solidFill>
                <a:latin typeface="Arial"/>
                <a:ea typeface="Arial"/>
                <a:cs typeface="Arial"/>
              </a:defRPr>
            </a:pPr>
            <a:r>
              <a:rPr sz="2250" b="0">
                <a:solidFill>
                  <a:srgbClr val="52686A"/>
                </a:solidFill>
                <a:latin typeface="Arial"/>
                <a:ea typeface="Arial"/>
                <a:cs typeface="Arial"/>
              </a:rPr>
              <a:t xml:space="preserve">Then write a name.</a:t>
            </a:r>
          </a:p>
        </p:txBody>
      </p:sp>
      <p:sp>
        <p:nvSpPr>
          <p:cNvPr id="14" name="credit">
            <a:extLst xmlns:a="http://schemas.openxmlformats.org/drawingml/2006/main">
              <a:ext uri="{FF2B5EF4-FFF2-40B4-BE49-F238E27FC236}">
                <a16:creationId xmlns:a16="http://schemas.microsoft.com/office/drawing/2014/main" id="{8C1D86B1-5523-41DB-8E99-AD3D34839F8C}"/>
              </a:ext>
            </a:extLst>
          </p:cNvPr>
          <p:cNvSpPr>
            <a:spLocks xmlns:a="http://schemas.openxmlformats.org/drawingml/2006/main" noGrp="1"/>
          </p:cNvSpPr>
          <p:nvPr/>
        </p:nvSpPr>
        <p:spPr>
          <a:xfrm xmlns:a="http://schemas.openxmlformats.org/drawingml/2006/main">
            <a:off x="457200" y="6486525"/>
            <a:ext cx="9286875" cy="2000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1050" b="0">
                <a:solidFill>
                  <a:srgbClr val="52686A"/>
                </a:solidFill>
                <a:latin typeface="Arial"/>
                <a:ea typeface="Arial"/>
                <a:cs typeface="Arial"/>
              </a:defRPr>
            </a:pPr>
            <a:r>
              <a:rPr sz="1050" b="0">
                <a:solidFill>
                  <a:srgbClr val="52686A"/>
                </a:solidFill>
                <a:latin typeface="Arial"/>
                <a:ea typeface="Arial"/>
                <a:cs typeface="Arial"/>
              </a:rPr>
              <a:t xml:space="preserve">Badaling, Beijing. Ming-period site with modern repairs. Photo: Robysan, 2006, CC BY-SA 3.0.</a:t>
            </a:r>
          </a:p>
        </p:txBody>
      </p:sp>
      <p:sp>
        <p:nvSpPr>
          <p:cNvPr id="15" name="page-marker">
            <a:extLst xmlns:a="http://schemas.openxmlformats.org/drawingml/2006/main">
              <a:ext uri="{FF2B5EF4-FFF2-40B4-BE49-F238E27FC236}">
                <a16:creationId xmlns:a16="http://schemas.microsoft.com/office/drawing/2014/main" id="{D907EDFC-7556-4EB1-B1E6-D2CFA9E50877}"/>
              </a:ext>
            </a:extLst>
          </p:cNvPr>
          <p:cNvSpPr>
            <a:spLocks xmlns:a="http://schemas.openxmlformats.org/drawingml/2006/main" noGrp="1"/>
          </p:cNvSpPr>
          <p:nvPr/>
        </p:nvSpPr>
        <p:spPr>
          <a:xfrm xmlns:a="http://schemas.openxmlformats.org/drawingml/2006/main">
            <a:off x="9048750" y="6486525"/>
            <a:ext cx="2724150" cy="21907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r">
              <a:lnSpc>
                <a:spcPct val="106000"/>
              </a:lnSpc>
              <a:buNone/>
              <a:defRPr sz="1125" b="0">
                <a:solidFill>
                  <a:srgbClr val="52686A"/>
                </a:solidFill>
                <a:latin typeface="Arial"/>
                <a:ea typeface="Arial"/>
                <a:cs typeface="Arial"/>
              </a:defRPr>
            </a:pPr>
            <a:r>
              <a:rPr sz="1125" b="0">
                <a:solidFill>
                  <a:srgbClr val="52686A"/>
                </a:solidFill>
                <a:latin typeface="Arial"/>
                <a:ea typeface="Arial"/>
                <a:cs typeface="Arial"/>
              </a:rPr>
              <a:t xml:space="preserve">06  China History Studio  v2.3</a:t>
            </a:r>
          </a:p>
        </p:txBody>
      </p:sp>
      <p:sp>
        <p:nvSpPr>
          <p:cNvPr id="16" name="answer-number-1">
            <a:extLst xmlns:a="http://schemas.openxmlformats.org/drawingml/2006/main">
              <a:ext uri="{FF2B5EF4-FFF2-40B4-BE49-F238E27FC236}">
                <a16:creationId xmlns:a16="http://schemas.microsoft.com/office/drawing/2014/main" id="{E5AE84DF-941D-4C03-8A44-07DC62FDC7AF}"/>
              </a:ext>
            </a:extLst>
          </p:cNvPr>
          <p:cNvSpPr>
            <a:spLocks xmlns:a="http://schemas.openxmlformats.org/drawingml/2006/main" noGrp="1"/>
          </p:cNvSpPr>
          <p:nvPr/>
        </p:nvSpPr>
        <p:spPr>
          <a:xfrm xmlns:a="http://schemas.openxmlformats.org/drawingml/2006/main">
            <a:off x="8382000" y="2095500"/>
            <a:ext cx="428625" cy="4762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2700" b="1">
                <a:solidFill>
                  <a:srgbClr val="19353B"/>
                </a:solidFill>
                <a:latin typeface="Arial"/>
                <a:ea typeface="Arial"/>
                <a:cs typeface="Arial"/>
              </a:defRPr>
            </a:pPr>
            <a:r>
              <a:rPr sz="2700" b="1">
                <a:solidFill>
                  <a:srgbClr val="19353B"/>
                </a:solidFill>
                <a:latin typeface="Arial"/>
                <a:ea typeface="Arial"/>
                <a:cs typeface="Arial"/>
              </a:rPr>
              <a:t xml:space="preserve">1</a:t>
            </a:r>
          </a:p>
        </p:txBody>
      </p:sp>
      <p:sp>
        <p:nvSpPr>
          <p:cNvPr id="17" name="">
            <a:extLst xmlns:a="http://schemas.openxmlformats.org/drawingml/2006/main">
              <a:ext uri="{FF2B5EF4-FFF2-40B4-BE49-F238E27FC236}">
                <a16:creationId xmlns:a16="http://schemas.microsoft.com/office/drawing/2014/main" id="{C90262B7-C517-4C9B-BACB-B1643F7B8D2C}"/>
              </a:ext>
            </a:extLst>
          </p:cNvPr>
          <p:cNvSpPr>
            <a:spLocks xmlns:a="http://schemas.openxmlformats.org/drawingml/2006/main" noGrp="1"/>
          </p:cNvSpPr>
          <p:nvPr/>
        </p:nvSpPr>
        <p:spPr>
          <a:xfrm xmlns:a="http://schemas.openxmlformats.org/drawingml/2006/main" flipV="0">
            <a:off x="9048750" y="2466975"/>
            <a:ext cx="2428875" cy="0"/>
          </a:xfrm>
          <a:prstGeom xmlns:a="http://schemas.openxmlformats.org/drawingml/2006/main" prst="line">
            <a:avLst/>
          </a:prstGeom>
          <a:noFill xmlns:a="http://schemas.openxmlformats.org/drawingml/2006/main"/>
          <a:ln xmlns:a="http://schemas.openxmlformats.org/drawingml/2006/main" w="19050">
            <a:solidFill>
              <a:srgbClr val="19353B"/>
            </a:solidFill>
            <a:prstDash val="solid"/>
          </a:ln>
        </p:spPr>
      </p:sp>
      <p:sp>
        <p:nvSpPr>
          <p:cNvPr id="18" name="answer-number-2">
            <a:extLst xmlns:a="http://schemas.openxmlformats.org/drawingml/2006/main">
              <a:ext uri="{FF2B5EF4-FFF2-40B4-BE49-F238E27FC236}">
                <a16:creationId xmlns:a16="http://schemas.microsoft.com/office/drawing/2014/main" id="{78B8F941-7C70-4C9D-92DE-5D4B98CF04D1}"/>
              </a:ext>
            </a:extLst>
          </p:cNvPr>
          <p:cNvSpPr>
            <a:spLocks xmlns:a="http://schemas.openxmlformats.org/drawingml/2006/main" noGrp="1"/>
          </p:cNvSpPr>
          <p:nvPr/>
        </p:nvSpPr>
        <p:spPr>
          <a:xfrm xmlns:a="http://schemas.openxmlformats.org/drawingml/2006/main">
            <a:off x="8382000" y="3143250"/>
            <a:ext cx="428625" cy="4762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2700" b="1">
                <a:solidFill>
                  <a:srgbClr val="19353B"/>
                </a:solidFill>
                <a:latin typeface="Arial"/>
                <a:ea typeface="Arial"/>
                <a:cs typeface="Arial"/>
              </a:defRPr>
            </a:pPr>
            <a:r>
              <a:rPr sz="2700" b="1">
                <a:solidFill>
                  <a:srgbClr val="19353B"/>
                </a:solidFill>
                <a:latin typeface="Arial"/>
                <a:ea typeface="Arial"/>
                <a:cs typeface="Arial"/>
              </a:rPr>
              <a:t xml:space="preserve">2</a:t>
            </a:r>
          </a:p>
        </p:txBody>
      </p:sp>
      <p:sp>
        <p:nvSpPr>
          <p:cNvPr id="19" name="">
            <a:extLst xmlns:a="http://schemas.openxmlformats.org/drawingml/2006/main">
              <a:ext uri="{FF2B5EF4-FFF2-40B4-BE49-F238E27FC236}">
                <a16:creationId xmlns:a16="http://schemas.microsoft.com/office/drawing/2014/main" id="{ED8F3BCC-344B-47D8-824C-91A7B8B974A1}"/>
              </a:ext>
            </a:extLst>
          </p:cNvPr>
          <p:cNvSpPr>
            <a:spLocks xmlns:a="http://schemas.openxmlformats.org/drawingml/2006/main" noGrp="1"/>
          </p:cNvSpPr>
          <p:nvPr/>
        </p:nvSpPr>
        <p:spPr>
          <a:xfrm xmlns:a="http://schemas.openxmlformats.org/drawingml/2006/main" flipV="0">
            <a:off x="9048750" y="3514725"/>
            <a:ext cx="2428875" cy="0"/>
          </a:xfrm>
          <a:prstGeom xmlns:a="http://schemas.openxmlformats.org/drawingml/2006/main" prst="line">
            <a:avLst/>
          </a:prstGeom>
          <a:noFill xmlns:a="http://schemas.openxmlformats.org/drawingml/2006/main"/>
          <a:ln xmlns:a="http://schemas.openxmlformats.org/drawingml/2006/main" w="19050">
            <a:solidFill>
              <a:srgbClr val="19353B"/>
            </a:solidFill>
            <a:prstDash val="solid"/>
          </a:ln>
        </p:spPr>
      </p:sp>
      <p:sp>
        <p:nvSpPr>
          <p:cNvPr id="20" name="answer-number-3">
            <a:extLst xmlns:a="http://schemas.openxmlformats.org/drawingml/2006/main">
              <a:ext uri="{FF2B5EF4-FFF2-40B4-BE49-F238E27FC236}">
                <a16:creationId xmlns:a16="http://schemas.microsoft.com/office/drawing/2014/main" id="{F41BE19E-97AF-4581-B2E0-05E4E31C215F}"/>
              </a:ext>
            </a:extLst>
          </p:cNvPr>
          <p:cNvSpPr>
            <a:spLocks xmlns:a="http://schemas.openxmlformats.org/drawingml/2006/main" noGrp="1"/>
          </p:cNvSpPr>
          <p:nvPr/>
        </p:nvSpPr>
        <p:spPr>
          <a:xfrm xmlns:a="http://schemas.openxmlformats.org/drawingml/2006/main">
            <a:off x="8382000" y="4191000"/>
            <a:ext cx="428625" cy="4762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2700" b="1">
                <a:solidFill>
                  <a:srgbClr val="19353B"/>
                </a:solidFill>
                <a:latin typeface="Arial"/>
                <a:ea typeface="Arial"/>
                <a:cs typeface="Arial"/>
              </a:defRPr>
            </a:pPr>
            <a:r>
              <a:rPr sz="2700" b="1">
                <a:solidFill>
                  <a:srgbClr val="19353B"/>
                </a:solidFill>
                <a:latin typeface="Arial"/>
                <a:ea typeface="Arial"/>
                <a:cs typeface="Arial"/>
              </a:rPr>
              <a:t xml:space="preserve">3</a:t>
            </a:r>
          </a:p>
        </p:txBody>
      </p:sp>
      <p:sp>
        <p:nvSpPr>
          <p:cNvPr id="21" name="">
            <a:extLst xmlns:a="http://schemas.openxmlformats.org/drawingml/2006/main">
              <a:ext uri="{FF2B5EF4-FFF2-40B4-BE49-F238E27FC236}">
                <a16:creationId xmlns:a16="http://schemas.microsoft.com/office/drawing/2014/main" id="{C2CA6074-BB82-43B8-881F-F0A80930C270}"/>
              </a:ext>
            </a:extLst>
          </p:cNvPr>
          <p:cNvSpPr>
            <a:spLocks xmlns:a="http://schemas.openxmlformats.org/drawingml/2006/main" noGrp="1"/>
          </p:cNvSpPr>
          <p:nvPr/>
        </p:nvSpPr>
        <p:spPr>
          <a:xfrm xmlns:a="http://schemas.openxmlformats.org/drawingml/2006/main" flipV="0">
            <a:off x="9048750" y="4562475"/>
            <a:ext cx="2428875" cy="0"/>
          </a:xfrm>
          <a:prstGeom xmlns:a="http://schemas.openxmlformats.org/drawingml/2006/main" prst="line">
            <a:avLst/>
          </a:prstGeom>
          <a:noFill xmlns:a="http://schemas.openxmlformats.org/drawingml/2006/main"/>
          <a:ln xmlns:a="http://schemas.openxmlformats.org/drawingml/2006/main" w="19050">
            <a:solidFill>
              <a:srgbClr val="19353B"/>
            </a:solidFill>
            <a:prstDash val="solid"/>
          </a:ln>
        </p:spPr>
      </p:sp>
    </p:spTree>
    <p:extLst>
      <p:ext uri="{BB962C8B-B14F-4D97-AF65-F5344CB8AC3E}">
        <p14:creationId xmlns:p14="http://schemas.microsoft.com/office/powerpoint/2010/main" val="1358937081"/>
      </p:ext>
    </p:extLst>
  </p:cSld>
</p:sld>
</file>

<file path=ppt/slides/slide7.xml><?xml version="1.0" encoding="utf-8"?>
<p:sld xmlns:p="http://schemas.openxmlformats.org/presentationml/2006/main">
  <p:cSld>
    <p:bg>
      <p:bgPr>
        <a:solidFill xmlns:a="http://schemas.openxmlformats.org/drawingml/2006/main">
          <a:srgbClr val="F5F1E7"/>
        </a:solidFill>
      </p:bgPr>
    </p:bg>
    <p:spTree>
      <p:nvGrpSpPr>
        <p:cNvPr id="1" name=""/>
        <p:cNvGrpSpPr/>
        <p:nvPr/>
      </p:nvGrpSpPr>
      <p:grpSpPr>
        <a:xfrm xmlns:a="http://schemas.openxmlformats.org/drawingml/2006/main"/>
      </p:grpSpPr>
      <p:sp>
        <p:nvSpPr>
          <p:cNvPr id="23" name="slide-title">
            <a:extLst xmlns:a="http://schemas.openxmlformats.org/drawingml/2006/main">
              <a:ext uri="{FF2B5EF4-FFF2-40B4-BE49-F238E27FC236}">
                <a16:creationId xmlns:a16="http://schemas.microsoft.com/office/drawing/2014/main" id="{3102D15E-E4BB-4F30-AA9C-1949B9C7C0FD}"/>
              </a:ext>
            </a:extLst>
          </p:cNvPr>
          <p:cNvSpPr>
            <a:spLocks xmlns:a="http://schemas.openxmlformats.org/drawingml/2006/main" noGrp="1"/>
          </p:cNvSpPr>
          <p:nvPr/>
        </p:nvSpPr>
        <p:spPr>
          <a:xfrm xmlns:a="http://schemas.openxmlformats.org/drawingml/2006/main">
            <a:off x="457200" y="285750"/>
            <a:ext cx="11277600" cy="6858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4050" b="0">
                <a:solidFill>
                  <a:srgbClr val="19353B"/>
                </a:solidFill>
                <a:latin typeface="Georgia"/>
                <a:ea typeface="Georgia"/>
                <a:cs typeface="Georgia"/>
              </a:defRPr>
            </a:pPr>
            <a:r>
              <a:rPr sz="4050" b="0">
                <a:solidFill>
                  <a:srgbClr val="19353B"/>
                </a:solidFill>
                <a:latin typeface="Georgia"/>
                <a:ea typeface="Georgia"/>
                <a:cs typeface="Georgia"/>
              </a:rPr>
              <a:t xml:space="preserve">Tower, battlements and walkway</a:t>
            </a:r>
          </a:p>
        </p:txBody>
      </p:sp>
      <p:sp>
        <p:nvSpPr>
          <p:cNvPr id="2" name="slide-subtitle">
            <a:extLst xmlns:a="http://schemas.openxmlformats.org/drawingml/2006/main">
              <a:ext uri="{FF2B5EF4-FFF2-40B4-BE49-F238E27FC236}">
                <a16:creationId xmlns:a16="http://schemas.microsoft.com/office/drawing/2014/main" id="{C059B4C1-F446-4214-B44E-9C0C63605C54}"/>
              </a:ext>
            </a:extLst>
          </p:cNvPr>
          <p:cNvSpPr>
            <a:spLocks xmlns:a="http://schemas.openxmlformats.org/drawingml/2006/main" noGrp="1"/>
          </p:cNvSpPr>
          <p:nvPr/>
        </p:nvSpPr>
        <p:spPr>
          <a:xfrm xmlns:a="http://schemas.openxmlformats.org/drawingml/2006/main">
            <a:off x="476250" y="971550"/>
            <a:ext cx="11220450" cy="4000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2025" b="0">
                <a:solidFill>
                  <a:srgbClr val="52686A"/>
                </a:solidFill>
                <a:latin typeface="Arial"/>
                <a:ea typeface="Arial"/>
                <a:cs typeface="Arial"/>
              </a:defRPr>
            </a:pPr>
            <a:r>
              <a:rPr sz="2025" b="0">
                <a:solidFill>
                  <a:srgbClr val="52686A"/>
                </a:solidFill>
                <a:latin typeface="Arial"/>
                <a:ea typeface="Arial"/>
                <a:cs typeface="Arial"/>
              </a:rPr>
              <a:t xml:space="preserve">Use a visible detail to explain one possible function.</a:t>
            </a:r>
          </a:p>
        </p:txBody>
      </p:sp>
      <p:pic>
        <p:nvPicPr>
          <p:cNvPr id="25" name=""/>
          <p:cNvPicPr>
            <a:picLocks xmlns:a="http://schemas.openxmlformats.org/drawingml/2006/main" noChangeAspect="1"/>
          </p:cNvPicPr>
          <p:nvPr/>
        </p:nvPicPr>
        <p:blipFill>
          <a:blip xmlns:r="http://schemas.openxmlformats.org/officeDocument/2006/relationships" xmlns:a="http://schemas.openxmlformats.org/drawingml/2006/main" r:embed="R6865098c00754541"/>
          <a:srcRect xmlns:a="http://schemas.openxmlformats.org/drawingml/2006/main" l="0" t="0" r="0" b="0"/>
          <a:stretch xmlns:a="http://schemas.openxmlformats.org/drawingml/2006/main">
            <a:fillRect l="0" t="0" r="0" b="0"/>
          </a:stretch>
        </p:blipFill>
        <p:spPr>
          <a:xfrm xmlns:a="http://schemas.openxmlformats.org/drawingml/2006/main">
            <a:off x="381000" y="1438275"/>
            <a:ext cx="7715250" cy="4848225"/>
          </a:xfrm>
          <a:prstGeom xmlns:a="http://schemas.openxmlformats.org/drawingml/2006/main" prst="rect">
            <a:avLst/>
          </a:prstGeom>
        </p:spPr>
      </p:pic>
      <p:sp>
        <p:nvSpPr>
          <p:cNvPr id="4" name="">
            <a:extLst xmlns:a="http://schemas.openxmlformats.org/drawingml/2006/main">
              <a:ext uri="{FF2B5EF4-FFF2-40B4-BE49-F238E27FC236}">
                <a16:creationId xmlns:a16="http://schemas.microsoft.com/office/drawing/2014/main" id="{036D4C5D-72B9-478E-BABA-01FDFDF61509}"/>
              </a:ext>
            </a:extLst>
          </p:cNvPr>
          <p:cNvSpPr>
            <a:spLocks xmlns:a="http://schemas.openxmlformats.org/drawingml/2006/main" noGrp="1"/>
          </p:cNvSpPr>
          <p:nvPr/>
        </p:nvSpPr>
        <p:spPr>
          <a:xfrm xmlns:a="http://schemas.openxmlformats.org/drawingml/2006/main" flipV="1">
            <a:off x="2962275" y="2114550"/>
            <a:ext cx="5372100" cy="1104900"/>
          </a:xfrm>
          <a:prstGeom xmlns:a="http://schemas.openxmlformats.org/drawingml/2006/main" prst="line">
            <a:avLst/>
          </a:prstGeom>
          <a:noFill xmlns:a="http://schemas.openxmlformats.org/drawingml/2006/main"/>
          <a:ln xmlns:a="http://schemas.openxmlformats.org/drawingml/2006/main" w="28575">
            <a:solidFill>
              <a:srgbClr val="C9A560"/>
            </a:solidFill>
            <a:prstDash val="solid"/>
          </a:ln>
        </p:spPr>
      </p:sp>
      <p:sp>
        <p:nvSpPr>
          <p:cNvPr id="5" name="marker-1">
            <a:extLst xmlns:a="http://schemas.openxmlformats.org/drawingml/2006/main">
              <a:ext uri="{FF2B5EF4-FFF2-40B4-BE49-F238E27FC236}">
                <a16:creationId xmlns:a16="http://schemas.microsoft.com/office/drawing/2014/main" id="{7A05088C-306B-4E9A-9A68-C1A73483F36C}"/>
              </a:ext>
            </a:extLst>
          </p:cNvPr>
          <p:cNvSpPr>
            <a:spLocks xmlns:a="http://schemas.openxmlformats.org/drawingml/2006/main" noGrp="1"/>
          </p:cNvSpPr>
          <p:nvPr/>
        </p:nvSpPr>
        <p:spPr>
          <a:xfrm xmlns:a="http://schemas.openxmlformats.org/drawingml/2006/main">
            <a:off x="2809875" y="3067050"/>
            <a:ext cx="304800" cy="304800"/>
          </a:xfrm>
          <a:prstGeom xmlns:a="http://schemas.openxmlformats.org/drawingml/2006/main" prst="ellipse">
            <a:avLst/>
          </a:prstGeom>
          <a:solidFill xmlns:a="http://schemas.openxmlformats.org/drawingml/2006/main">
            <a:srgbClr val="133D40"/>
          </a:solidFill>
          <a:ln xmlns:a="http://schemas.openxmlformats.org/drawingml/2006/main" w="0">
            <a:noFill/>
          </a:ln>
        </p:spPr>
      </p:sp>
      <p:sp>
        <p:nvSpPr>
          <p:cNvPr id="6" name="marker-text-1">
            <a:extLst xmlns:a="http://schemas.openxmlformats.org/drawingml/2006/main">
              <a:ext uri="{FF2B5EF4-FFF2-40B4-BE49-F238E27FC236}">
                <a16:creationId xmlns:a16="http://schemas.microsoft.com/office/drawing/2014/main" id="{E6020203-AF7D-4666-A876-E16E1A80D0EC}"/>
              </a:ext>
            </a:extLst>
          </p:cNvPr>
          <p:cNvSpPr>
            <a:spLocks xmlns:a="http://schemas.openxmlformats.org/drawingml/2006/main" noGrp="1"/>
          </p:cNvSpPr>
          <p:nvPr/>
        </p:nvSpPr>
        <p:spPr>
          <a:xfrm xmlns:a="http://schemas.openxmlformats.org/drawingml/2006/main">
            <a:off x="2809875" y="3076575"/>
            <a:ext cx="304800" cy="3048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ctr">
              <a:lnSpc>
                <a:spcPct val="106000"/>
              </a:lnSpc>
              <a:buNone/>
              <a:defRPr sz="1875" b="1">
                <a:solidFill>
                  <a:srgbClr val="FFFFFF"/>
                </a:solidFill>
                <a:latin typeface="Arial"/>
                <a:ea typeface="Arial"/>
                <a:cs typeface="Arial"/>
              </a:defRPr>
            </a:pPr>
            <a:r>
              <a:rPr sz="1875" b="1">
                <a:solidFill>
                  <a:srgbClr val="FFFFFF"/>
                </a:solidFill>
                <a:latin typeface="Arial"/>
                <a:ea typeface="Arial"/>
                <a:cs typeface="Arial"/>
              </a:rPr>
              <a:t xml:space="preserve">1</a:t>
            </a:r>
          </a:p>
        </p:txBody>
      </p:sp>
      <p:sp>
        <p:nvSpPr>
          <p:cNvPr id="7" name="">
            <a:extLst xmlns:a="http://schemas.openxmlformats.org/drawingml/2006/main">
              <a:ext uri="{FF2B5EF4-FFF2-40B4-BE49-F238E27FC236}">
                <a16:creationId xmlns:a16="http://schemas.microsoft.com/office/drawing/2014/main" id="{9E1C3CB8-9541-4604-8250-0058F6466B39}"/>
              </a:ext>
            </a:extLst>
          </p:cNvPr>
          <p:cNvSpPr>
            <a:spLocks xmlns:a="http://schemas.openxmlformats.org/drawingml/2006/main" noGrp="1"/>
          </p:cNvSpPr>
          <p:nvPr/>
        </p:nvSpPr>
        <p:spPr>
          <a:xfrm xmlns:a="http://schemas.openxmlformats.org/drawingml/2006/main" flipV="1">
            <a:off x="895350" y="3181350"/>
            <a:ext cx="7439025" cy="904875"/>
          </a:xfrm>
          <a:prstGeom xmlns:a="http://schemas.openxmlformats.org/drawingml/2006/main" prst="line">
            <a:avLst/>
          </a:prstGeom>
          <a:noFill xmlns:a="http://schemas.openxmlformats.org/drawingml/2006/main"/>
          <a:ln xmlns:a="http://schemas.openxmlformats.org/drawingml/2006/main" w="28575">
            <a:solidFill>
              <a:srgbClr val="C9A560"/>
            </a:solidFill>
            <a:prstDash val="solid"/>
          </a:ln>
        </p:spPr>
      </p:sp>
      <p:sp>
        <p:nvSpPr>
          <p:cNvPr id="8" name="marker-2">
            <a:extLst xmlns:a="http://schemas.openxmlformats.org/drawingml/2006/main">
              <a:ext uri="{FF2B5EF4-FFF2-40B4-BE49-F238E27FC236}">
                <a16:creationId xmlns:a16="http://schemas.microsoft.com/office/drawing/2014/main" id="{C2BDAC0D-55A7-4657-AE06-F8FFCEF74DB7}"/>
              </a:ext>
            </a:extLst>
          </p:cNvPr>
          <p:cNvSpPr>
            <a:spLocks xmlns:a="http://schemas.openxmlformats.org/drawingml/2006/main" noGrp="1"/>
          </p:cNvSpPr>
          <p:nvPr/>
        </p:nvSpPr>
        <p:spPr>
          <a:xfrm xmlns:a="http://schemas.openxmlformats.org/drawingml/2006/main">
            <a:off x="742950" y="3933825"/>
            <a:ext cx="304800" cy="304800"/>
          </a:xfrm>
          <a:prstGeom xmlns:a="http://schemas.openxmlformats.org/drawingml/2006/main" prst="ellipse">
            <a:avLst/>
          </a:prstGeom>
          <a:solidFill xmlns:a="http://schemas.openxmlformats.org/drawingml/2006/main">
            <a:srgbClr val="133D40"/>
          </a:solidFill>
          <a:ln xmlns:a="http://schemas.openxmlformats.org/drawingml/2006/main" w="0">
            <a:noFill/>
          </a:ln>
        </p:spPr>
      </p:sp>
      <p:sp>
        <p:nvSpPr>
          <p:cNvPr id="9" name="marker-text-2">
            <a:extLst xmlns:a="http://schemas.openxmlformats.org/drawingml/2006/main">
              <a:ext uri="{FF2B5EF4-FFF2-40B4-BE49-F238E27FC236}">
                <a16:creationId xmlns:a16="http://schemas.microsoft.com/office/drawing/2014/main" id="{52D8A78E-A395-4D97-8CC7-3AFEE3FAD114}"/>
              </a:ext>
            </a:extLst>
          </p:cNvPr>
          <p:cNvSpPr>
            <a:spLocks xmlns:a="http://schemas.openxmlformats.org/drawingml/2006/main" noGrp="1"/>
          </p:cNvSpPr>
          <p:nvPr/>
        </p:nvSpPr>
        <p:spPr>
          <a:xfrm xmlns:a="http://schemas.openxmlformats.org/drawingml/2006/main">
            <a:off x="742950" y="3943350"/>
            <a:ext cx="304800" cy="3048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ctr">
              <a:lnSpc>
                <a:spcPct val="106000"/>
              </a:lnSpc>
              <a:buNone/>
              <a:defRPr sz="1875" b="1">
                <a:solidFill>
                  <a:srgbClr val="FFFFFF"/>
                </a:solidFill>
                <a:latin typeface="Arial"/>
                <a:ea typeface="Arial"/>
                <a:cs typeface="Arial"/>
              </a:defRPr>
            </a:pPr>
            <a:r>
              <a:rPr sz="1875" b="1">
                <a:solidFill>
                  <a:srgbClr val="FFFFFF"/>
                </a:solidFill>
                <a:latin typeface="Arial"/>
                <a:ea typeface="Arial"/>
                <a:cs typeface="Arial"/>
              </a:rPr>
              <a:t xml:space="preserve">2</a:t>
            </a:r>
          </a:p>
        </p:txBody>
      </p:sp>
      <p:sp>
        <p:nvSpPr>
          <p:cNvPr id="10" name="">
            <a:extLst xmlns:a="http://schemas.openxmlformats.org/drawingml/2006/main">
              <a:ext uri="{FF2B5EF4-FFF2-40B4-BE49-F238E27FC236}">
                <a16:creationId xmlns:a16="http://schemas.microsoft.com/office/drawing/2014/main" id="{89BD50AD-4010-43A5-9684-DAE2427E2063}"/>
              </a:ext>
            </a:extLst>
          </p:cNvPr>
          <p:cNvSpPr>
            <a:spLocks xmlns:a="http://schemas.openxmlformats.org/drawingml/2006/main" noGrp="1"/>
          </p:cNvSpPr>
          <p:nvPr/>
        </p:nvSpPr>
        <p:spPr>
          <a:xfrm xmlns:a="http://schemas.openxmlformats.org/drawingml/2006/main" flipV="1">
            <a:off x="2514600" y="4248150"/>
            <a:ext cx="5819775" cy="438150"/>
          </a:xfrm>
          <a:prstGeom xmlns:a="http://schemas.openxmlformats.org/drawingml/2006/main" prst="line">
            <a:avLst/>
          </a:prstGeom>
          <a:noFill xmlns:a="http://schemas.openxmlformats.org/drawingml/2006/main"/>
          <a:ln xmlns:a="http://schemas.openxmlformats.org/drawingml/2006/main" w="28575">
            <a:solidFill>
              <a:srgbClr val="C9A560"/>
            </a:solidFill>
            <a:prstDash val="solid"/>
          </a:ln>
        </p:spPr>
      </p:sp>
      <p:sp>
        <p:nvSpPr>
          <p:cNvPr id="11" name="marker-3">
            <a:extLst xmlns:a="http://schemas.openxmlformats.org/drawingml/2006/main">
              <a:ext uri="{FF2B5EF4-FFF2-40B4-BE49-F238E27FC236}">
                <a16:creationId xmlns:a16="http://schemas.microsoft.com/office/drawing/2014/main" id="{998F0988-70B0-4FD4-9EEE-7E4F9F7D09CF}"/>
              </a:ext>
            </a:extLst>
          </p:cNvPr>
          <p:cNvSpPr>
            <a:spLocks xmlns:a="http://schemas.openxmlformats.org/drawingml/2006/main" noGrp="1"/>
          </p:cNvSpPr>
          <p:nvPr/>
        </p:nvSpPr>
        <p:spPr>
          <a:xfrm xmlns:a="http://schemas.openxmlformats.org/drawingml/2006/main">
            <a:off x="2362200" y="4533900"/>
            <a:ext cx="304800" cy="304800"/>
          </a:xfrm>
          <a:prstGeom xmlns:a="http://schemas.openxmlformats.org/drawingml/2006/main" prst="ellipse">
            <a:avLst/>
          </a:prstGeom>
          <a:solidFill xmlns:a="http://schemas.openxmlformats.org/drawingml/2006/main">
            <a:srgbClr val="133D40"/>
          </a:solidFill>
          <a:ln xmlns:a="http://schemas.openxmlformats.org/drawingml/2006/main" w="0">
            <a:noFill/>
          </a:ln>
        </p:spPr>
      </p:sp>
      <p:sp>
        <p:nvSpPr>
          <p:cNvPr id="12" name="marker-text-3">
            <a:extLst xmlns:a="http://schemas.openxmlformats.org/drawingml/2006/main">
              <a:ext uri="{FF2B5EF4-FFF2-40B4-BE49-F238E27FC236}">
                <a16:creationId xmlns:a16="http://schemas.microsoft.com/office/drawing/2014/main" id="{E425161C-F08D-40E3-AB1F-433E226326EC}"/>
              </a:ext>
            </a:extLst>
          </p:cNvPr>
          <p:cNvSpPr>
            <a:spLocks xmlns:a="http://schemas.openxmlformats.org/drawingml/2006/main" noGrp="1"/>
          </p:cNvSpPr>
          <p:nvPr/>
        </p:nvSpPr>
        <p:spPr>
          <a:xfrm xmlns:a="http://schemas.openxmlformats.org/drawingml/2006/main">
            <a:off x="2362200" y="4543425"/>
            <a:ext cx="304800" cy="3048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ctr">
              <a:lnSpc>
                <a:spcPct val="106000"/>
              </a:lnSpc>
              <a:buNone/>
              <a:defRPr sz="1875" b="1">
                <a:solidFill>
                  <a:srgbClr val="FFFFFF"/>
                </a:solidFill>
                <a:latin typeface="Arial"/>
                <a:ea typeface="Arial"/>
                <a:cs typeface="Arial"/>
              </a:defRPr>
            </a:pPr>
            <a:r>
              <a:rPr sz="1875" b="1">
                <a:solidFill>
                  <a:srgbClr val="FFFFFF"/>
                </a:solidFill>
                <a:latin typeface="Arial"/>
                <a:ea typeface="Arial"/>
                <a:cs typeface="Arial"/>
              </a:rPr>
              <a:t xml:space="preserve">3</a:t>
            </a:r>
          </a:p>
        </p:txBody>
      </p:sp>
      <p:sp>
        <p:nvSpPr>
          <p:cNvPr id="13" name="text-18">
            <a:extLst xmlns:a="http://schemas.openxmlformats.org/drawingml/2006/main">
              <a:ext uri="{FF2B5EF4-FFF2-40B4-BE49-F238E27FC236}">
                <a16:creationId xmlns:a16="http://schemas.microsoft.com/office/drawing/2014/main" id="{1F3301EE-F8BC-4C87-A7BD-C6DCAAE8D116}"/>
              </a:ext>
            </a:extLst>
          </p:cNvPr>
          <p:cNvSpPr>
            <a:spLocks xmlns:a="http://schemas.openxmlformats.org/drawingml/2006/main" noGrp="1"/>
          </p:cNvSpPr>
          <p:nvPr/>
        </p:nvSpPr>
        <p:spPr>
          <a:xfrm xmlns:a="http://schemas.openxmlformats.org/drawingml/2006/main">
            <a:off x="8515350" y="5495925"/>
            <a:ext cx="3238500" cy="8382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1800" b="0">
                <a:solidFill>
                  <a:srgbClr val="52686A"/>
                </a:solidFill>
                <a:latin typeface="Arial"/>
                <a:ea typeface="Arial"/>
                <a:cs typeface="Arial"/>
              </a:defRPr>
            </a:pPr>
            <a:r>
              <a:rPr sz="1800" b="0">
                <a:solidFill>
                  <a:srgbClr val="52686A"/>
                </a:solidFill>
                <a:latin typeface="Arial"/>
                <a:ea typeface="Arial"/>
                <a:cs typeface="Arial"/>
              </a:rPr>
              <a:t xml:space="preserve">I see ________.</a:t>
            </a:r>
          </a:p>
          <a:p xmlns:a="http://schemas.openxmlformats.org/drawingml/2006/main">
            <a:pPr algn="l">
              <a:lnSpc>
                <a:spcPct val="106000"/>
              </a:lnSpc>
              <a:buNone/>
              <a:defRPr sz="1800" b="0">
                <a:solidFill>
                  <a:srgbClr val="52686A"/>
                </a:solidFill>
                <a:latin typeface="Arial"/>
                <a:ea typeface="Arial"/>
                <a:cs typeface="Arial"/>
              </a:defRPr>
            </a:pPr>
            <a:r>
              <a:rPr sz="1800" b="0">
                <a:solidFill>
                  <a:srgbClr val="52686A"/>
                </a:solidFill>
                <a:latin typeface="Arial"/>
                <a:ea typeface="Arial"/>
                <a:cs typeface="Arial"/>
              </a:rPr>
              <a:t xml:space="preserve">It could help people</a:t>
            </a:r>
          </a:p>
          <a:p xmlns:a="http://schemas.openxmlformats.org/drawingml/2006/main">
            <a:pPr algn="l">
              <a:lnSpc>
                <a:spcPct val="106000"/>
              </a:lnSpc>
              <a:buNone/>
              <a:defRPr sz="1800" b="0">
                <a:solidFill>
                  <a:srgbClr val="52686A"/>
                </a:solidFill>
                <a:latin typeface="Arial"/>
                <a:ea typeface="Arial"/>
                <a:cs typeface="Arial"/>
              </a:defRPr>
            </a:pPr>
            <a:r>
              <a:rPr sz="1800" b="0">
                <a:solidFill>
                  <a:srgbClr val="52686A"/>
                </a:solidFill>
                <a:latin typeface="Arial"/>
                <a:ea typeface="Arial"/>
                <a:cs typeface="Arial"/>
              </a:rPr>
              <a:t xml:space="preserve">________.</a:t>
            </a:r>
          </a:p>
        </p:txBody>
      </p:sp>
      <p:sp>
        <p:nvSpPr>
          <p:cNvPr id="14" name="credit">
            <a:extLst xmlns:a="http://schemas.openxmlformats.org/drawingml/2006/main">
              <a:ext uri="{FF2B5EF4-FFF2-40B4-BE49-F238E27FC236}">
                <a16:creationId xmlns:a16="http://schemas.microsoft.com/office/drawing/2014/main" id="{DBB6642F-6AF7-4FF1-B8EF-9016471108EB}"/>
              </a:ext>
            </a:extLst>
          </p:cNvPr>
          <p:cNvSpPr>
            <a:spLocks xmlns:a="http://schemas.openxmlformats.org/drawingml/2006/main" noGrp="1"/>
          </p:cNvSpPr>
          <p:nvPr/>
        </p:nvSpPr>
        <p:spPr>
          <a:xfrm xmlns:a="http://schemas.openxmlformats.org/drawingml/2006/main">
            <a:off x="457200" y="6486525"/>
            <a:ext cx="9286875" cy="2000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1050" b="0">
                <a:solidFill>
                  <a:srgbClr val="52686A"/>
                </a:solidFill>
                <a:latin typeface="Arial"/>
                <a:ea typeface="Arial"/>
                <a:cs typeface="Arial"/>
              </a:defRPr>
            </a:pPr>
            <a:r>
              <a:rPr sz="1050" b="0">
                <a:solidFill>
                  <a:srgbClr val="52686A"/>
                </a:solidFill>
                <a:latin typeface="Arial"/>
                <a:ea typeface="Arial"/>
                <a:cs typeface="Arial"/>
              </a:rPr>
              <a:t xml:space="preserve">Functions are reasoned from visible structures; the photograph is not a record of success.</a:t>
            </a:r>
          </a:p>
        </p:txBody>
      </p:sp>
      <p:sp>
        <p:nvSpPr>
          <p:cNvPr id="15" name="page-marker">
            <a:extLst xmlns:a="http://schemas.openxmlformats.org/drawingml/2006/main">
              <a:ext uri="{FF2B5EF4-FFF2-40B4-BE49-F238E27FC236}">
                <a16:creationId xmlns:a16="http://schemas.microsoft.com/office/drawing/2014/main" id="{E366B800-6317-4677-8268-C3A86666190D}"/>
              </a:ext>
            </a:extLst>
          </p:cNvPr>
          <p:cNvSpPr>
            <a:spLocks xmlns:a="http://schemas.openxmlformats.org/drawingml/2006/main" noGrp="1"/>
          </p:cNvSpPr>
          <p:nvPr/>
        </p:nvSpPr>
        <p:spPr>
          <a:xfrm xmlns:a="http://schemas.openxmlformats.org/drawingml/2006/main">
            <a:off x="9048750" y="6486525"/>
            <a:ext cx="2724150" cy="21907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r">
              <a:lnSpc>
                <a:spcPct val="106000"/>
              </a:lnSpc>
              <a:buNone/>
              <a:defRPr sz="1125" b="0">
                <a:solidFill>
                  <a:srgbClr val="52686A"/>
                </a:solidFill>
                <a:latin typeface="Arial"/>
                <a:ea typeface="Arial"/>
                <a:cs typeface="Arial"/>
              </a:defRPr>
            </a:pPr>
            <a:r>
              <a:rPr sz="1125" b="0">
                <a:solidFill>
                  <a:srgbClr val="52686A"/>
                </a:solidFill>
                <a:latin typeface="Arial"/>
                <a:ea typeface="Arial"/>
                <a:cs typeface="Arial"/>
              </a:rPr>
              <a:t xml:space="preserve">07  China History Studio  v2.3</a:t>
            </a:r>
          </a:p>
        </p:txBody>
      </p:sp>
      <p:sp>
        <p:nvSpPr>
          <p:cNvPr id="16" name="label-1-860">
            <a:extLst xmlns:a="http://schemas.openxmlformats.org/drawingml/2006/main">
              <a:ext uri="{FF2B5EF4-FFF2-40B4-BE49-F238E27FC236}">
                <a16:creationId xmlns:a16="http://schemas.microsoft.com/office/drawing/2014/main" id="{93493D14-2287-4B07-8CBF-7403AE427603}"/>
              </a:ext>
            </a:extLst>
          </p:cNvPr>
          <p:cNvSpPr>
            <a:spLocks xmlns:a="http://schemas.openxmlformats.org/drawingml/2006/main" noGrp="1"/>
          </p:cNvSpPr>
          <p:nvPr/>
        </p:nvSpPr>
        <p:spPr>
          <a:xfrm xmlns:a="http://schemas.openxmlformats.org/drawingml/2006/main">
            <a:off x="8572500" y="1885950"/>
            <a:ext cx="381000" cy="5048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2400" b="1">
                <a:solidFill>
                  <a:srgbClr val="19353B"/>
                </a:solidFill>
                <a:latin typeface="Arial"/>
                <a:ea typeface="Arial"/>
                <a:cs typeface="Arial"/>
              </a:defRPr>
            </a:pPr>
            <a:r>
              <a:rPr sz="2400" b="1">
                <a:solidFill>
                  <a:srgbClr val="19353B"/>
                </a:solidFill>
                <a:latin typeface="Arial"/>
                <a:ea typeface="Arial"/>
                <a:cs typeface="Arial"/>
              </a:rPr>
              <a:t xml:space="preserve">1</a:t>
            </a:r>
          </a:p>
        </p:txBody>
      </p:sp>
      <p:sp>
        <p:nvSpPr>
          <p:cNvPr id="17" name="label-1-940">
            <a:extLst xmlns:a="http://schemas.openxmlformats.org/drawingml/2006/main">
              <a:ext uri="{FF2B5EF4-FFF2-40B4-BE49-F238E27FC236}">
                <a16:creationId xmlns:a16="http://schemas.microsoft.com/office/drawing/2014/main" id="{40E6A254-F3DC-4598-B540-CDD9829FC1C2}"/>
              </a:ext>
            </a:extLst>
          </p:cNvPr>
          <p:cNvSpPr>
            <a:spLocks xmlns:a="http://schemas.openxmlformats.org/drawingml/2006/main" noGrp="1"/>
          </p:cNvSpPr>
          <p:nvPr/>
        </p:nvSpPr>
        <p:spPr>
          <a:xfrm xmlns:a="http://schemas.openxmlformats.org/drawingml/2006/main">
            <a:off x="9144000" y="1885950"/>
            <a:ext cx="2571750" cy="5048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2400" b="1">
                <a:solidFill>
                  <a:srgbClr val="19353B"/>
                </a:solidFill>
                <a:latin typeface="Arial"/>
                <a:ea typeface="Arial"/>
                <a:cs typeface="Arial"/>
              </a:defRPr>
            </a:pPr>
            <a:r>
              <a:rPr sz="2400" b="1">
                <a:solidFill>
                  <a:srgbClr val="19353B"/>
                </a:solidFill>
                <a:latin typeface="Arial"/>
                <a:ea typeface="Arial"/>
                <a:cs typeface="Arial"/>
              </a:rPr>
              <a:t xml:space="preserve">Tower</a:t>
            </a:r>
          </a:p>
        </p:txBody>
      </p:sp>
      <p:sp>
        <p:nvSpPr>
          <p:cNvPr id="18" name="label-2-860">
            <a:extLst xmlns:a="http://schemas.openxmlformats.org/drawingml/2006/main">
              <a:ext uri="{FF2B5EF4-FFF2-40B4-BE49-F238E27FC236}">
                <a16:creationId xmlns:a16="http://schemas.microsoft.com/office/drawing/2014/main" id="{8B2578A1-E807-4178-8DF5-7C6975D6C6CC}"/>
              </a:ext>
            </a:extLst>
          </p:cNvPr>
          <p:cNvSpPr>
            <a:spLocks xmlns:a="http://schemas.openxmlformats.org/drawingml/2006/main" noGrp="1"/>
          </p:cNvSpPr>
          <p:nvPr/>
        </p:nvSpPr>
        <p:spPr>
          <a:xfrm xmlns:a="http://schemas.openxmlformats.org/drawingml/2006/main">
            <a:off x="8572500" y="2952750"/>
            <a:ext cx="381000" cy="5048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2400" b="1">
                <a:solidFill>
                  <a:srgbClr val="19353B"/>
                </a:solidFill>
                <a:latin typeface="Arial"/>
                <a:ea typeface="Arial"/>
                <a:cs typeface="Arial"/>
              </a:defRPr>
            </a:pPr>
            <a:r>
              <a:rPr sz="2400" b="1">
                <a:solidFill>
                  <a:srgbClr val="19353B"/>
                </a:solidFill>
                <a:latin typeface="Arial"/>
                <a:ea typeface="Arial"/>
                <a:cs typeface="Arial"/>
              </a:rPr>
              <a:t xml:space="preserve">2</a:t>
            </a:r>
          </a:p>
        </p:txBody>
      </p:sp>
      <p:sp>
        <p:nvSpPr>
          <p:cNvPr id="19" name="label-2-940">
            <a:extLst xmlns:a="http://schemas.openxmlformats.org/drawingml/2006/main">
              <a:ext uri="{FF2B5EF4-FFF2-40B4-BE49-F238E27FC236}">
                <a16:creationId xmlns:a16="http://schemas.microsoft.com/office/drawing/2014/main" id="{D507C4DC-3A90-4D4B-8FA0-237590498FFF}"/>
              </a:ext>
            </a:extLst>
          </p:cNvPr>
          <p:cNvSpPr>
            <a:spLocks xmlns:a="http://schemas.openxmlformats.org/drawingml/2006/main" noGrp="1"/>
          </p:cNvSpPr>
          <p:nvPr/>
        </p:nvSpPr>
        <p:spPr>
          <a:xfrm xmlns:a="http://schemas.openxmlformats.org/drawingml/2006/main">
            <a:off x="9144000" y="2952750"/>
            <a:ext cx="2571750" cy="5048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2400" b="1">
                <a:solidFill>
                  <a:srgbClr val="19353B"/>
                </a:solidFill>
                <a:latin typeface="Arial"/>
                <a:ea typeface="Arial"/>
                <a:cs typeface="Arial"/>
              </a:defRPr>
            </a:pPr>
            <a:r>
              <a:rPr sz="2400" b="1">
                <a:solidFill>
                  <a:srgbClr val="19353B"/>
                </a:solidFill>
                <a:latin typeface="Arial"/>
                <a:ea typeface="Arial"/>
                <a:cs typeface="Arial"/>
              </a:rPr>
              <a:t xml:space="preserve">Battlements</a:t>
            </a:r>
          </a:p>
        </p:txBody>
      </p:sp>
      <p:sp>
        <p:nvSpPr>
          <p:cNvPr id="20" name="label-3-860">
            <a:extLst xmlns:a="http://schemas.openxmlformats.org/drawingml/2006/main">
              <a:ext uri="{FF2B5EF4-FFF2-40B4-BE49-F238E27FC236}">
                <a16:creationId xmlns:a16="http://schemas.microsoft.com/office/drawing/2014/main" id="{78F0DFC7-A572-4207-AB7E-75F1DE140E32}"/>
              </a:ext>
            </a:extLst>
          </p:cNvPr>
          <p:cNvSpPr>
            <a:spLocks xmlns:a="http://schemas.openxmlformats.org/drawingml/2006/main" noGrp="1"/>
          </p:cNvSpPr>
          <p:nvPr/>
        </p:nvSpPr>
        <p:spPr>
          <a:xfrm xmlns:a="http://schemas.openxmlformats.org/drawingml/2006/main">
            <a:off x="8572500" y="4019550"/>
            <a:ext cx="381000" cy="5048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2400" b="1">
                <a:solidFill>
                  <a:srgbClr val="19353B"/>
                </a:solidFill>
                <a:latin typeface="Arial"/>
                <a:ea typeface="Arial"/>
                <a:cs typeface="Arial"/>
              </a:defRPr>
            </a:pPr>
            <a:r>
              <a:rPr sz="2400" b="1">
                <a:solidFill>
                  <a:srgbClr val="19353B"/>
                </a:solidFill>
                <a:latin typeface="Arial"/>
                <a:ea typeface="Arial"/>
                <a:cs typeface="Arial"/>
              </a:rPr>
              <a:t xml:space="preserve">3</a:t>
            </a:r>
          </a:p>
        </p:txBody>
      </p:sp>
      <p:sp>
        <p:nvSpPr>
          <p:cNvPr id="21" name="label-3-940">
            <a:extLst xmlns:a="http://schemas.openxmlformats.org/drawingml/2006/main">
              <a:ext uri="{FF2B5EF4-FFF2-40B4-BE49-F238E27FC236}">
                <a16:creationId xmlns:a16="http://schemas.microsoft.com/office/drawing/2014/main" id="{E30AC768-C2E1-47FE-AC60-63C40DAF68C0}"/>
              </a:ext>
            </a:extLst>
          </p:cNvPr>
          <p:cNvSpPr>
            <a:spLocks xmlns:a="http://schemas.openxmlformats.org/drawingml/2006/main" noGrp="1"/>
          </p:cNvSpPr>
          <p:nvPr/>
        </p:nvSpPr>
        <p:spPr>
          <a:xfrm xmlns:a="http://schemas.openxmlformats.org/drawingml/2006/main">
            <a:off x="9144000" y="4019550"/>
            <a:ext cx="2571750" cy="5048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2400" b="1">
                <a:solidFill>
                  <a:srgbClr val="19353B"/>
                </a:solidFill>
                <a:latin typeface="Arial"/>
                <a:ea typeface="Arial"/>
                <a:cs typeface="Arial"/>
              </a:defRPr>
            </a:pPr>
            <a:r>
              <a:rPr sz="2400" b="1">
                <a:solidFill>
                  <a:srgbClr val="19353B"/>
                </a:solidFill>
                <a:latin typeface="Arial"/>
                <a:ea typeface="Arial"/>
                <a:cs typeface="Arial"/>
              </a:rPr>
              <a:t xml:space="preserve">Walkway</a:t>
            </a:r>
          </a:p>
        </p:txBody>
      </p:sp>
      <p:sp>
        <p:nvSpPr>
          <p:cNvPr id="22" name="battlements-definition">
            <a:extLst xmlns:a="http://schemas.openxmlformats.org/drawingml/2006/main">
              <a:ext uri="{FF2B5EF4-FFF2-40B4-BE49-F238E27FC236}">
                <a16:creationId xmlns:a16="http://schemas.microsoft.com/office/drawing/2014/main" id="{6FCCF59E-EB56-41A8-AC00-395141FBD20A}"/>
              </a:ext>
            </a:extLst>
          </p:cNvPr>
          <p:cNvSpPr>
            <a:spLocks xmlns:a="http://schemas.openxmlformats.org/drawingml/2006/main" noGrp="1"/>
          </p:cNvSpPr>
          <p:nvPr/>
        </p:nvSpPr>
        <p:spPr>
          <a:xfrm xmlns:a="http://schemas.openxmlformats.org/drawingml/2006/main">
            <a:off x="8515350" y="4695825"/>
            <a:ext cx="3238500" cy="6858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1575" b="0">
                <a:solidFill>
                  <a:srgbClr val="52686A"/>
                </a:solidFill>
                <a:latin typeface="Arial"/>
                <a:ea typeface="Arial"/>
                <a:cs typeface="Arial"/>
              </a:defRPr>
            </a:pPr>
            <a:r>
              <a:rPr sz="1575" b="0">
                <a:solidFill>
                  <a:srgbClr val="52686A"/>
                </a:solidFill>
                <a:latin typeface="Arial"/>
                <a:ea typeface="Arial"/>
                <a:cs typeface="Arial"/>
              </a:rPr>
              <a:t xml:space="preserve">Battlements:</a:t>
            </a:r>
          </a:p>
          <a:p xmlns:a="http://schemas.openxmlformats.org/drawingml/2006/main">
            <a:pPr algn="l">
              <a:lnSpc>
                <a:spcPct val="106000"/>
              </a:lnSpc>
              <a:buNone/>
              <a:defRPr sz="1575" b="0">
                <a:solidFill>
                  <a:srgbClr val="52686A"/>
                </a:solidFill>
                <a:latin typeface="Arial"/>
                <a:ea typeface="Arial"/>
                <a:cs typeface="Arial"/>
              </a:defRPr>
            </a:pPr>
            <a:r>
              <a:rPr sz="1575" b="0">
                <a:solidFill>
                  <a:srgbClr val="52686A"/>
                </a:solidFill>
                <a:latin typeface="Arial"/>
                <a:ea typeface="Arial"/>
                <a:cs typeface="Arial"/>
              </a:rPr>
              <a:t xml:space="preserve">Raised sections and gaps</a:t>
            </a:r>
          </a:p>
          <a:p xmlns:a="http://schemas.openxmlformats.org/drawingml/2006/main">
            <a:pPr algn="l">
              <a:lnSpc>
                <a:spcPct val="106000"/>
              </a:lnSpc>
              <a:buNone/>
              <a:defRPr sz="1575" b="0">
                <a:solidFill>
                  <a:srgbClr val="52686A"/>
                </a:solidFill>
                <a:latin typeface="Arial"/>
                <a:ea typeface="Arial"/>
                <a:cs typeface="Arial"/>
              </a:defRPr>
            </a:pPr>
            <a:r>
              <a:rPr sz="1575" b="0">
                <a:solidFill>
                  <a:srgbClr val="52686A"/>
                </a:solidFill>
                <a:latin typeface="Arial"/>
                <a:ea typeface="Arial"/>
                <a:cs typeface="Arial"/>
              </a:rPr>
              <a:t xml:space="preserve">that give guards cover.</a:t>
            </a:r>
          </a:p>
        </p:txBody>
      </p:sp>
    </p:spTree>
    <p:extLst>
      <p:ext uri="{BB962C8B-B14F-4D97-AF65-F5344CB8AC3E}">
        <p14:creationId xmlns:p14="http://schemas.microsoft.com/office/powerpoint/2010/main" val="1543784665"/>
      </p:ext>
    </p:extLst>
  </p:cSld>
</p:sld>
</file>

<file path=ppt/slides/slide8.xml><?xml version="1.0" encoding="utf-8"?>
<p:sld xmlns:p="http://schemas.openxmlformats.org/presentationml/2006/main">
  <p:cSld>
    <p:bg>
      <p:bgPr>
        <a:solidFill xmlns:a="http://schemas.openxmlformats.org/drawingml/2006/main">
          <a:srgbClr val="F5F1E7"/>
        </a:solidFill>
      </p:bgPr>
    </p:bg>
    <p:spTree>
      <p:nvGrpSpPr>
        <p:cNvPr id="1" name=""/>
        <p:cNvGrpSpPr/>
        <p:nvPr/>
      </p:nvGrpSpPr>
      <p:grpSpPr>
        <a:xfrm xmlns:a="http://schemas.openxmlformats.org/drawingml/2006/main"/>
      </p:grpSpPr>
      <p:sp>
        <p:nvSpPr>
          <p:cNvPr id="32" name="slide-title">
            <a:extLst xmlns:a="http://schemas.openxmlformats.org/drawingml/2006/main">
              <a:ext uri="{FF2B5EF4-FFF2-40B4-BE49-F238E27FC236}">
                <a16:creationId xmlns:a16="http://schemas.microsoft.com/office/drawing/2014/main" id="{3E404C3D-01BA-490E-9D3D-09362E3CBE2A}"/>
              </a:ext>
            </a:extLst>
          </p:cNvPr>
          <p:cNvSpPr>
            <a:spLocks xmlns:a="http://schemas.openxmlformats.org/drawingml/2006/main" noGrp="1"/>
          </p:cNvSpPr>
          <p:nvPr/>
        </p:nvSpPr>
        <p:spPr>
          <a:xfrm xmlns:a="http://schemas.openxmlformats.org/drawingml/2006/main">
            <a:off x="457200" y="285750"/>
            <a:ext cx="11277600" cy="6858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4050" b="0">
                <a:solidFill>
                  <a:srgbClr val="19353B"/>
                </a:solidFill>
                <a:latin typeface="Georgia"/>
                <a:ea typeface="Georgia"/>
                <a:cs typeface="Georgia"/>
              </a:defRPr>
            </a:pPr>
            <a:r>
              <a:rPr sz="4050" b="0">
                <a:solidFill>
                  <a:srgbClr val="19353B"/>
                </a:solidFill>
                <a:latin typeface="Georgia"/>
                <a:ea typeface="Georgia"/>
                <a:cs typeface="Georgia"/>
              </a:rPr>
              <a:t xml:space="preserve">A warning needs a relay</a:t>
            </a:r>
          </a:p>
        </p:txBody>
      </p:sp>
      <p:sp>
        <p:nvSpPr>
          <p:cNvPr id="2" name="slide-subtitle">
            <a:extLst xmlns:a="http://schemas.openxmlformats.org/drawingml/2006/main">
              <a:ext uri="{FF2B5EF4-FFF2-40B4-BE49-F238E27FC236}">
                <a16:creationId xmlns:a16="http://schemas.microsoft.com/office/drawing/2014/main" id="{6D5CE0F5-8336-433D-AA17-DED3DBB4421C}"/>
              </a:ext>
            </a:extLst>
          </p:cNvPr>
          <p:cNvSpPr>
            <a:spLocks xmlns:a="http://schemas.openxmlformats.org/drawingml/2006/main" noGrp="1"/>
          </p:cNvSpPr>
          <p:nvPr/>
        </p:nvSpPr>
        <p:spPr>
          <a:xfrm xmlns:a="http://schemas.openxmlformats.org/drawingml/2006/main">
            <a:off x="476250" y="971550"/>
            <a:ext cx="11220450" cy="4000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2025" b="0">
                <a:solidFill>
                  <a:srgbClr val="52686A"/>
                </a:solidFill>
                <a:latin typeface="Arial"/>
                <a:ea typeface="Arial"/>
                <a:cs typeface="Arial"/>
              </a:defRPr>
            </a:pPr>
            <a:r>
              <a:rPr sz="2025" b="0">
                <a:solidFill>
                  <a:srgbClr val="52686A"/>
                </a:solidFill>
                <a:latin typeface="Arial"/>
                <a:ea typeface="Arial"/>
                <a:cs typeface="Arial"/>
              </a:rPr>
              <a:t xml:space="preserve">Trace A to B to C in clear air.</a:t>
            </a:r>
          </a:p>
        </p:txBody>
      </p:sp>
      <p:sp>
        <p:nvSpPr>
          <p:cNvPr id="3" name="">
            <a:extLst xmlns:a="http://schemas.openxmlformats.org/drawingml/2006/main">
              <a:ext uri="{FF2B5EF4-FFF2-40B4-BE49-F238E27FC236}">
                <a16:creationId xmlns:a16="http://schemas.microsoft.com/office/drawing/2014/main" id="{EA9DCE02-5EC2-43FA-BF31-4B5DD73DCBB7}"/>
              </a:ext>
            </a:extLst>
          </p:cNvPr>
          <p:cNvSpPr>
            <a:spLocks xmlns:a="http://schemas.openxmlformats.org/drawingml/2006/main" noGrp="1"/>
          </p:cNvSpPr>
          <p:nvPr/>
        </p:nvSpPr>
        <p:spPr>
          <a:xfrm xmlns:a="http://schemas.openxmlformats.org/drawingml/2006/main">
            <a:off x="523875" y="2921000"/>
            <a:ext cx="11144250" cy="1746250"/>
          </a:xfrm>
          <a:custGeom xmlns:a="http://schemas.openxmlformats.org/drawingml/2006/main">
            <a:pathLst>
              <a:path w="11144250" h="1746250">
                <a:moveTo>
                  <a:pt x="0" y="1746250"/>
                </a:moveTo>
                <a:lnTo>
                  <a:pt x="0" y="952500"/>
                </a:lnTo>
                <a:lnTo>
                  <a:pt x="1469015" y="111125"/>
                </a:lnTo>
                <a:lnTo>
                  <a:pt x="2330161" y="952500"/>
                </a:lnTo>
                <a:lnTo>
                  <a:pt x="4812290" y="158750"/>
                </a:lnTo>
                <a:lnTo>
                  <a:pt x="5622781" y="873125"/>
                </a:lnTo>
                <a:lnTo>
                  <a:pt x="7800975" y="0"/>
                </a:lnTo>
                <a:lnTo>
                  <a:pt x="8966056" y="793750"/>
                </a:lnTo>
                <a:lnTo>
                  <a:pt x="11144250" y="158750"/>
                </a:lnTo>
                <a:lnTo>
                  <a:pt x="11144250" y="1746250"/>
                </a:lnTo>
                <a:close/>
              </a:path>
            </a:pathLst>
          </a:custGeom>
          <a:solidFill xmlns:a="http://schemas.openxmlformats.org/drawingml/2006/main">
            <a:srgbClr val="D3DCD1"/>
          </a:solidFill>
          <a:ln xmlns:a="http://schemas.openxmlformats.org/drawingml/2006/main" w="0">
            <a:noFill/>
          </a:ln>
        </p:spPr>
      </p:sp>
      <p:sp>
        <p:nvSpPr>
          <p:cNvPr id="4" name="">
            <a:extLst xmlns:a="http://schemas.openxmlformats.org/drawingml/2006/main">
              <a:ext uri="{FF2B5EF4-FFF2-40B4-BE49-F238E27FC236}">
                <a16:creationId xmlns:a16="http://schemas.microsoft.com/office/drawing/2014/main" id="{7ABEAA60-FF3A-4FF7-AA07-92ECC989CA54}"/>
              </a:ext>
            </a:extLst>
          </p:cNvPr>
          <p:cNvSpPr>
            <a:spLocks xmlns:a="http://schemas.openxmlformats.org/drawingml/2006/main" noGrp="1"/>
          </p:cNvSpPr>
          <p:nvPr/>
        </p:nvSpPr>
        <p:spPr>
          <a:xfrm xmlns:a="http://schemas.openxmlformats.org/drawingml/2006/main">
            <a:off x="523875" y="2841625"/>
            <a:ext cx="11144250" cy="1825625"/>
          </a:xfrm>
          <a:custGeom xmlns:a="http://schemas.openxmlformats.org/drawingml/2006/main">
            <a:pathLst>
              <a:path w="11144250" h="1825625">
                <a:moveTo>
                  <a:pt x="0" y="1825625"/>
                </a:moveTo>
                <a:lnTo>
                  <a:pt x="1620982" y="1349375"/>
                </a:lnTo>
                <a:lnTo>
                  <a:pt x="3241964" y="1793875"/>
                </a:lnTo>
                <a:lnTo>
                  <a:pt x="5774748" y="0"/>
                </a:lnTo>
                <a:lnTo>
                  <a:pt x="7446385" y="1778000"/>
                </a:lnTo>
                <a:lnTo>
                  <a:pt x="9725891" y="1508125"/>
                </a:lnTo>
                <a:lnTo>
                  <a:pt x="11144250" y="1825625"/>
                </a:lnTo>
                <a:close/>
              </a:path>
            </a:pathLst>
          </a:custGeom>
          <a:solidFill xmlns:a="http://schemas.openxmlformats.org/drawingml/2006/main">
            <a:srgbClr val="8B9D8E"/>
          </a:solidFill>
          <a:ln xmlns:a="http://schemas.openxmlformats.org/drawingml/2006/main" w="0">
            <a:noFill/>
          </a:ln>
        </p:spPr>
      </p:sp>
      <p:sp>
        <p:nvSpPr>
          <p:cNvPr id="5" name="">
            <a:extLst xmlns:a="http://schemas.openxmlformats.org/drawingml/2006/main">
              <a:ext uri="{FF2B5EF4-FFF2-40B4-BE49-F238E27FC236}">
                <a16:creationId xmlns:a16="http://schemas.microsoft.com/office/drawing/2014/main" id="{925FE360-EB9E-4693-9D90-AEAE4F66A97C}"/>
              </a:ext>
            </a:extLst>
          </p:cNvPr>
          <p:cNvSpPr>
            <a:spLocks xmlns:a="http://schemas.openxmlformats.org/drawingml/2006/main" noGrp="1"/>
          </p:cNvSpPr>
          <p:nvPr/>
        </p:nvSpPr>
        <p:spPr>
          <a:xfrm xmlns:a="http://schemas.openxmlformats.org/drawingml/2006/main">
            <a:off x="1958444" y="3745230"/>
            <a:ext cx="372826" cy="445770"/>
          </a:xfrm>
          <a:prstGeom xmlns:a="http://schemas.openxmlformats.org/drawingml/2006/main" prst="rect">
            <a:avLst/>
          </a:prstGeom>
          <a:solidFill xmlns:a="http://schemas.openxmlformats.org/drawingml/2006/main">
            <a:srgbClr val="A9926F"/>
          </a:solidFill>
          <a:ln xmlns:a="http://schemas.openxmlformats.org/drawingml/2006/main" w="17145">
            <a:solidFill>
              <a:srgbClr val="19353B"/>
            </a:solidFill>
          </a:ln>
        </p:spPr>
      </p:sp>
      <p:sp>
        <p:nvSpPr>
          <p:cNvPr id="6" name="">
            <a:extLst xmlns:a="http://schemas.openxmlformats.org/drawingml/2006/main">
              <a:ext uri="{FF2B5EF4-FFF2-40B4-BE49-F238E27FC236}">
                <a16:creationId xmlns:a16="http://schemas.microsoft.com/office/drawing/2014/main" id="{DB1B1BC8-0C8F-48B1-BCD1-1608E8EBA6AB}"/>
              </a:ext>
            </a:extLst>
          </p:cNvPr>
          <p:cNvSpPr>
            <a:spLocks xmlns:a="http://schemas.openxmlformats.org/drawingml/2006/main" noGrp="1"/>
          </p:cNvSpPr>
          <p:nvPr/>
        </p:nvSpPr>
        <p:spPr>
          <a:xfrm xmlns:a="http://schemas.openxmlformats.org/drawingml/2006/main">
            <a:off x="1942234" y="3656076"/>
            <a:ext cx="113469" cy="113469"/>
          </a:xfrm>
          <a:prstGeom xmlns:a="http://schemas.openxmlformats.org/drawingml/2006/main" prst="rect">
            <a:avLst/>
          </a:prstGeom>
          <a:solidFill xmlns:a="http://schemas.openxmlformats.org/drawingml/2006/main">
            <a:srgbClr val="B6A07D"/>
          </a:solidFill>
          <a:ln xmlns:a="http://schemas.openxmlformats.org/drawingml/2006/main" w="15240">
            <a:solidFill>
              <a:srgbClr val="19353B"/>
            </a:solidFill>
          </a:ln>
        </p:spPr>
      </p:sp>
      <p:sp>
        <p:nvSpPr>
          <p:cNvPr id="7" name="">
            <a:extLst xmlns:a="http://schemas.openxmlformats.org/drawingml/2006/main">
              <a:ext uri="{FF2B5EF4-FFF2-40B4-BE49-F238E27FC236}">
                <a16:creationId xmlns:a16="http://schemas.microsoft.com/office/drawing/2014/main" id="{AB2DD467-8DEF-4948-AAAD-222F53B245A1}"/>
              </a:ext>
            </a:extLst>
          </p:cNvPr>
          <p:cNvSpPr>
            <a:spLocks xmlns:a="http://schemas.openxmlformats.org/drawingml/2006/main" noGrp="1"/>
          </p:cNvSpPr>
          <p:nvPr/>
        </p:nvSpPr>
        <p:spPr>
          <a:xfrm xmlns:a="http://schemas.openxmlformats.org/drawingml/2006/main">
            <a:off x="2088122" y="3656076"/>
            <a:ext cx="113469" cy="113469"/>
          </a:xfrm>
          <a:prstGeom xmlns:a="http://schemas.openxmlformats.org/drawingml/2006/main" prst="rect">
            <a:avLst/>
          </a:prstGeom>
          <a:solidFill xmlns:a="http://schemas.openxmlformats.org/drawingml/2006/main">
            <a:srgbClr val="B6A07D"/>
          </a:solidFill>
          <a:ln xmlns:a="http://schemas.openxmlformats.org/drawingml/2006/main" w="15240">
            <a:solidFill>
              <a:srgbClr val="19353B"/>
            </a:solidFill>
          </a:ln>
        </p:spPr>
      </p:sp>
      <p:sp>
        <p:nvSpPr>
          <p:cNvPr id="8" name="">
            <a:extLst xmlns:a="http://schemas.openxmlformats.org/drawingml/2006/main">
              <a:ext uri="{FF2B5EF4-FFF2-40B4-BE49-F238E27FC236}">
                <a16:creationId xmlns:a16="http://schemas.microsoft.com/office/drawing/2014/main" id="{75E56FD1-AF7C-4424-9DC0-3D33B7DDC92A}"/>
              </a:ext>
            </a:extLst>
          </p:cNvPr>
          <p:cNvSpPr>
            <a:spLocks xmlns:a="http://schemas.openxmlformats.org/drawingml/2006/main" noGrp="1"/>
          </p:cNvSpPr>
          <p:nvPr/>
        </p:nvSpPr>
        <p:spPr>
          <a:xfrm xmlns:a="http://schemas.openxmlformats.org/drawingml/2006/main">
            <a:off x="2234011" y="3656076"/>
            <a:ext cx="113469" cy="113469"/>
          </a:xfrm>
          <a:prstGeom xmlns:a="http://schemas.openxmlformats.org/drawingml/2006/main" prst="rect">
            <a:avLst/>
          </a:prstGeom>
          <a:solidFill xmlns:a="http://schemas.openxmlformats.org/drawingml/2006/main">
            <a:srgbClr val="B6A07D"/>
          </a:solidFill>
          <a:ln xmlns:a="http://schemas.openxmlformats.org/drawingml/2006/main" w="15240">
            <a:solidFill>
              <a:srgbClr val="19353B"/>
            </a:solidFill>
          </a:ln>
        </p:spPr>
      </p:sp>
      <p:sp>
        <p:nvSpPr>
          <p:cNvPr id="9" name="">
            <a:extLst xmlns:a="http://schemas.openxmlformats.org/drawingml/2006/main">
              <a:ext uri="{FF2B5EF4-FFF2-40B4-BE49-F238E27FC236}">
                <a16:creationId xmlns:a16="http://schemas.microsoft.com/office/drawing/2014/main" id="{5109C32F-39F8-4C36-8629-280930DB9A44}"/>
              </a:ext>
            </a:extLst>
          </p:cNvPr>
          <p:cNvSpPr>
            <a:spLocks xmlns:a="http://schemas.openxmlformats.org/drawingml/2006/main" noGrp="1"/>
          </p:cNvSpPr>
          <p:nvPr/>
        </p:nvSpPr>
        <p:spPr>
          <a:xfrm xmlns:a="http://schemas.openxmlformats.org/drawingml/2006/main">
            <a:off x="2088122" y="3915433"/>
            <a:ext cx="113469" cy="178308"/>
          </a:xfrm>
          <a:prstGeom xmlns:a="http://schemas.openxmlformats.org/drawingml/2006/main" prst="rect">
            <a:avLst/>
          </a:prstGeom>
          <a:solidFill xmlns:a="http://schemas.openxmlformats.org/drawingml/2006/main">
            <a:srgbClr val="071E26"/>
          </a:solidFill>
          <a:ln xmlns:a="http://schemas.openxmlformats.org/drawingml/2006/main" w="0">
            <a:noFill/>
          </a:ln>
        </p:spPr>
      </p:sp>
      <p:sp>
        <p:nvSpPr>
          <p:cNvPr id="10" name="">
            <a:extLst xmlns:a="http://schemas.openxmlformats.org/drawingml/2006/main">
              <a:ext uri="{FF2B5EF4-FFF2-40B4-BE49-F238E27FC236}">
                <a16:creationId xmlns:a16="http://schemas.microsoft.com/office/drawing/2014/main" id="{107D186A-67C4-457D-B8DF-BEBC91D5EC19}"/>
              </a:ext>
            </a:extLst>
          </p:cNvPr>
          <p:cNvSpPr>
            <a:spLocks xmlns:a="http://schemas.openxmlformats.org/drawingml/2006/main" noGrp="1"/>
          </p:cNvSpPr>
          <p:nvPr/>
        </p:nvSpPr>
        <p:spPr>
          <a:xfrm xmlns:a="http://schemas.openxmlformats.org/drawingml/2006/main">
            <a:off x="2063808" y="3461558"/>
            <a:ext cx="137783" cy="145888"/>
          </a:xfrm>
          <a:prstGeom xmlns:a="http://schemas.openxmlformats.org/drawingml/2006/main" prst="ellipse">
            <a:avLst/>
          </a:prstGeom>
          <a:solidFill xmlns:a="http://schemas.openxmlformats.org/drawingml/2006/main">
            <a:srgbClr val="7D8985">
              <a:alpha val="70000"/>
            </a:srgbClr>
          </a:solidFill>
          <a:ln xmlns:a="http://schemas.openxmlformats.org/drawingml/2006/main" w="0">
            <a:noFill/>
          </a:ln>
        </p:spPr>
      </p:sp>
      <p:sp>
        <p:nvSpPr>
          <p:cNvPr id="11" name="">
            <a:extLst xmlns:a="http://schemas.openxmlformats.org/drawingml/2006/main">
              <a:ext uri="{FF2B5EF4-FFF2-40B4-BE49-F238E27FC236}">
                <a16:creationId xmlns:a16="http://schemas.microsoft.com/office/drawing/2014/main" id="{D4AD5AB8-D9A5-4920-A19A-46998B74BD19}"/>
              </a:ext>
            </a:extLst>
          </p:cNvPr>
          <p:cNvSpPr>
            <a:spLocks xmlns:a="http://schemas.openxmlformats.org/drawingml/2006/main" noGrp="1"/>
          </p:cNvSpPr>
          <p:nvPr/>
        </p:nvSpPr>
        <p:spPr>
          <a:xfrm xmlns:a="http://schemas.openxmlformats.org/drawingml/2006/main">
            <a:off x="2136752" y="3331880"/>
            <a:ext cx="178308" cy="153993"/>
          </a:xfrm>
          <a:prstGeom xmlns:a="http://schemas.openxmlformats.org/drawingml/2006/main" prst="ellipse">
            <a:avLst/>
          </a:prstGeom>
          <a:solidFill xmlns:a="http://schemas.openxmlformats.org/drawingml/2006/main">
            <a:srgbClr val="7D8985">
              <a:alpha val="60000"/>
            </a:srgbClr>
          </a:solidFill>
          <a:ln xmlns:a="http://schemas.openxmlformats.org/drawingml/2006/main" w="0">
            <a:noFill/>
          </a:ln>
        </p:spPr>
      </p:sp>
      <p:sp>
        <p:nvSpPr>
          <p:cNvPr id="12" name="">
            <a:extLst xmlns:a="http://schemas.openxmlformats.org/drawingml/2006/main">
              <a:ext uri="{FF2B5EF4-FFF2-40B4-BE49-F238E27FC236}">
                <a16:creationId xmlns:a16="http://schemas.microsoft.com/office/drawing/2014/main" id="{5C0076CF-65F1-4171-A10A-22A322A6EA75}"/>
              </a:ext>
            </a:extLst>
          </p:cNvPr>
          <p:cNvSpPr>
            <a:spLocks xmlns:a="http://schemas.openxmlformats.org/drawingml/2006/main" noGrp="1"/>
          </p:cNvSpPr>
          <p:nvPr/>
        </p:nvSpPr>
        <p:spPr>
          <a:xfrm xmlns:a="http://schemas.openxmlformats.org/drawingml/2006/main">
            <a:off x="2047598" y="3194096"/>
            <a:ext cx="243147" cy="186413"/>
          </a:xfrm>
          <a:prstGeom xmlns:a="http://schemas.openxmlformats.org/drawingml/2006/main" prst="ellipse">
            <a:avLst/>
          </a:prstGeom>
          <a:solidFill xmlns:a="http://schemas.openxmlformats.org/drawingml/2006/main">
            <a:srgbClr val="7D8985">
              <a:alpha val="45000"/>
            </a:srgbClr>
          </a:solidFill>
          <a:ln xmlns:a="http://schemas.openxmlformats.org/drawingml/2006/main" w="0">
            <a:noFill/>
          </a:ln>
        </p:spPr>
      </p:sp>
      <p:sp>
        <p:nvSpPr>
          <p:cNvPr id="13" name="text-12">
            <a:extLst xmlns:a="http://schemas.openxmlformats.org/drawingml/2006/main">
              <a:ext uri="{FF2B5EF4-FFF2-40B4-BE49-F238E27FC236}">
                <a16:creationId xmlns:a16="http://schemas.microsoft.com/office/drawing/2014/main" id="{75F5B837-B9F3-4AC0-AA75-698279A7C189}"/>
              </a:ext>
            </a:extLst>
          </p:cNvPr>
          <p:cNvSpPr>
            <a:spLocks xmlns:a="http://schemas.openxmlformats.org/drawingml/2006/main" noGrp="1"/>
          </p:cNvSpPr>
          <p:nvPr/>
        </p:nvSpPr>
        <p:spPr>
          <a:xfrm xmlns:a="http://schemas.openxmlformats.org/drawingml/2006/main">
            <a:off x="2011507" y="4210050"/>
            <a:ext cx="266700" cy="3048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ctr">
              <a:lnSpc>
                <a:spcPct val="106000"/>
              </a:lnSpc>
              <a:buNone/>
              <a:defRPr sz="1950" b="1">
                <a:solidFill>
                  <a:srgbClr val="19353B"/>
                </a:solidFill>
                <a:latin typeface="Arial"/>
                <a:ea typeface="Arial"/>
                <a:cs typeface="Arial"/>
              </a:defRPr>
            </a:pPr>
            <a:r>
              <a:rPr sz="1950" b="1">
                <a:solidFill>
                  <a:srgbClr val="19353B"/>
                </a:solidFill>
                <a:latin typeface="Arial"/>
                <a:ea typeface="Arial"/>
                <a:cs typeface="Arial"/>
              </a:rPr>
              <a:t xml:space="preserve">A</a:t>
            </a:r>
          </a:p>
        </p:txBody>
      </p:sp>
      <p:sp>
        <p:nvSpPr>
          <p:cNvPr id="14" name="">
            <a:extLst xmlns:a="http://schemas.openxmlformats.org/drawingml/2006/main">
              <a:ext uri="{FF2B5EF4-FFF2-40B4-BE49-F238E27FC236}">
                <a16:creationId xmlns:a16="http://schemas.microsoft.com/office/drawing/2014/main" id="{4C209FA1-158B-43DF-858B-0E4AA76A435B}"/>
              </a:ext>
            </a:extLst>
          </p:cNvPr>
          <p:cNvSpPr>
            <a:spLocks xmlns:a="http://schemas.openxmlformats.org/drawingml/2006/main" noGrp="1"/>
          </p:cNvSpPr>
          <p:nvPr/>
        </p:nvSpPr>
        <p:spPr>
          <a:xfrm xmlns:a="http://schemas.openxmlformats.org/drawingml/2006/main">
            <a:off x="6112210" y="2395855"/>
            <a:ext cx="372826" cy="445770"/>
          </a:xfrm>
          <a:prstGeom xmlns:a="http://schemas.openxmlformats.org/drawingml/2006/main" prst="rect">
            <a:avLst/>
          </a:prstGeom>
          <a:solidFill xmlns:a="http://schemas.openxmlformats.org/drawingml/2006/main">
            <a:srgbClr val="A9926F"/>
          </a:solidFill>
          <a:ln xmlns:a="http://schemas.openxmlformats.org/drawingml/2006/main" w="17145">
            <a:solidFill>
              <a:srgbClr val="19353B"/>
            </a:solidFill>
          </a:ln>
        </p:spPr>
      </p:sp>
      <p:sp>
        <p:nvSpPr>
          <p:cNvPr id="15" name="">
            <a:extLst xmlns:a="http://schemas.openxmlformats.org/drawingml/2006/main">
              <a:ext uri="{FF2B5EF4-FFF2-40B4-BE49-F238E27FC236}">
                <a16:creationId xmlns:a16="http://schemas.microsoft.com/office/drawing/2014/main" id="{CF1B7DC9-2656-4E12-8A5D-CEA97E27BA5F}"/>
              </a:ext>
            </a:extLst>
          </p:cNvPr>
          <p:cNvSpPr>
            <a:spLocks xmlns:a="http://schemas.openxmlformats.org/drawingml/2006/main" noGrp="1"/>
          </p:cNvSpPr>
          <p:nvPr/>
        </p:nvSpPr>
        <p:spPr>
          <a:xfrm xmlns:a="http://schemas.openxmlformats.org/drawingml/2006/main">
            <a:off x="6096000" y="2306701"/>
            <a:ext cx="113469" cy="113469"/>
          </a:xfrm>
          <a:prstGeom xmlns:a="http://schemas.openxmlformats.org/drawingml/2006/main" prst="rect">
            <a:avLst/>
          </a:prstGeom>
          <a:solidFill xmlns:a="http://schemas.openxmlformats.org/drawingml/2006/main">
            <a:srgbClr val="B6A07D"/>
          </a:solidFill>
          <a:ln xmlns:a="http://schemas.openxmlformats.org/drawingml/2006/main" w="15240">
            <a:solidFill>
              <a:srgbClr val="19353B"/>
            </a:solidFill>
          </a:ln>
        </p:spPr>
      </p:sp>
      <p:sp>
        <p:nvSpPr>
          <p:cNvPr id="16" name="">
            <a:extLst xmlns:a="http://schemas.openxmlformats.org/drawingml/2006/main">
              <a:ext uri="{FF2B5EF4-FFF2-40B4-BE49-F238E27FC236}">
                <a16:creationId xmlns:a16="http://schemas.microsoft.com/office/drawing/2014/main" id="{5D6A4A68-D668-48B7-A538-29923335897F}"/>
              </a:ext>
            </a:extLst>
          </p:cNvPr>
          <p:cNvSpPr>
            <a:spLocks xmlns:a="http://schemas.openxmlformats.org/drawingml/2006/main" noGrp="1"/>
          </p:cNvSpPr>
          <p:nvPr/>
        </p:nvSpPr>
        <p:spPr>
          <a:xfrm xmlns:a="http://schemas.openxmlformats.org/drawingml/2006/main">
            <a:off x="6241888" y="2306701"/>
            <a:ext cx="113469" cy="113469"/>
          </a:xfrm>
          <a:prstGeom xmlns:a="http://schemas.openxmlformats.org/drawingml/2006/main" prst="rect">
            <a:avLst/>
          </a:prstGeom>
          <a:solidFill xmlns:a="http://schemas.openxmlformats.org/drawingml/2006/main">
            <a:srgbClr val="B6A07D"/>
          </a:solidFill>
          <a:ln xmlns:a="http://schemas.openxmlformats.org/drawingml/2006/main" w="15240">
            <a:solidFill>
              <a:srgbClr val="19353B"/>
            </a:solidFill>
          </a:ln>
        </p:spPr>
      </p:sp>
      <p:sp>
        <p:nvSpPr>
          <p:cNvPr id="17" name="">
            <a:extLst xmlns:a="http://schemas.openxmlformats.org/drawingml/2006/main">
              <a:ext uri="{FF2B5EF4-FFF2-40B4-BE49-F238E27FC236}">
                <a16:creationId xmlns:a16="http://schemas.microsoft.com/office/drawing/2014/main" id="{EA3AF433-D36F-4149-9FE5-DF22F15DE91E}"/>
              </a:ext>
            </a:extLst>
          </p:cNvPr>
          <p:cNvSpPr>
            <a:spLocks xmlns:a="http://schemas.openxmlformats.org/drawingml/2006/main" noGrp="1"/>
          </p:cNvSpPr>
          <p:nvPr/>
        </p:nvSpPr>
        <p:spPr>
          <a:xfrm xmlns:a="http://schemas.openxmlformats.org/drawingml/2006/main">
            <a:off x="6387777" y="2306701"/>
            <a:ext cx="113469" cy="113469"/>
          </a:xfrm>
          <a:prstGeom xmlns:a="http://schemas.openxmlformats.org/drawingml/2006/main" prst="rect">
            <a:avLst/>
          </a:prstGeom>
          <a:solidFill xmlns:a="http://schemas.openxmlformats.org/drawingml/2006/main">
            <a:srgbClr val="B6A07D"/>
          </a:solidFill>
          <a:ln xmlns:a="http://schemas.openxmlformats.org/drawingml/2006/main" w="15240">
            <a:solidFill>
              <a:srgbClr val="19353B"/>
            </a:solidFill>
          </a:ln>
        </p:spPr>
      </p:sp>
      <p:sp>
        <p:nvSpPr>
          <p:cNvPr id="18" name="">
            <a:extLst xmlns:a="http://schemas.openxmlformats.org/drawingml/2006/main">
              <a:ext uri="{FF2B5EF4-FFF2-40B4-BE49-F238E27FC236}">
                <a16:creationId xmlns:a16="http://schemas.microsoft.com/office/drawing/2014/main" id="{53EF9C91-19DD-4E16-8A0A-E8D5AE319D21}"/>
              </a:ext>
            </a:extLst>
          </p:cNvPr>
          <p:cNvSpPr>
            <a:spLocks xmlns:a="http://schemas.openxmlformats.org/drawingml/2006/main" noGrp="1"/>
          </p:cNvSpPr>
          <p:nvPr/>
        </p:nvSpPr>
        <p:spPr>
          <a:xfrm xmlns:a="http://schemas.openxmlformats.org/drawingml/2006/main">
            <a:off x="6241888" y="2566058"/>
            <a:ext cx="113469" cy="178308"/>
          </a:xfrm>
          <a:prstGeom xmlns:a="http://schemas.openxmlformats.org/drawingml/2006/main" prst="rect">
            <a:avLst/>
          </a:prstGeom>
          <a:solidFill xmlns:a="http://schemas.openxmlformats.org/drawingml/2006/main">
            <a:srgbClr val="071E26"/>
          </a:solidFill>
          <a:ln xmlns:a="http://schemas.openxmlformats.org/drawingml/2006/main" w="0">
            <a:noFill/>
          </a:ln>
        </p:spPr>
      </p:sp>
      <p:sp>
        <p:nvSpPr>
          <p:cNvPr id="19" name="text-18">
            <a:extLst xmlns:a="http://schemas.openxmlformats.org/drawingml/2006/main">
              <a:ext uri="{FF2B5EF4-FFF2-40B4-BE49-F238E27FC236}">
                <a16:creationId xmlns:a16="http://schemas.microsoft.com/office/drawing/2014/main" id="{6BC6C88A-A21E-4F32-B85C-EFB0F8A75939}"/>
              </a:ext>
            </a:extLst>
          </p:cNvPr>
          <p:cNvSpPr>
            <a:spLocks xmlns:a="http://schemas.openxmlformats.org/drawingml/2006/main" noGrp="1"/>
          </p:cNvSpPr>
          <p:nvPr/>
        </p:nvSpPr>
        <p:spPr>
          <a:xfrm xmlns:a="http://schemas.openxmlformats.org/drawingml/2006/main">
            <a:off x="6165273" y="2860675"/>
            <a:ext cx="266700" cy="3048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ctr">
              <a:lnSpc>
                <a:spcPct val="106000"/>
              </a:lnSpc>
              <a:buNone/>
              <a:defRPr sz="1950" b="1">
                <a:solidFill>
                  <a:srgbClr val="19353B"/>
                </a:solidFill>
                <a:latin typeface="Arial"/>
                <a:ea typeface="Arial"/>
                <a:cs typeface="Arial"/>
              </a:defRPr>
            </a:pPr>
            <a:r>
              <a:rPr sz="1950" b="1">
                <a:solidFill>
                  <a:srgbClr val="19353B"/>
                </a:solidFill>
                <a:latin typeface="Arial"/>
                <a:ea typeface="Arial"/>
                <a:cs typeface="Arial"/>
              </a:rPr>
              <a:t xml:space="preserve">B</a:t>
            </a:r>
          </a:p>
        </p:txBody>
      </p:sp>
      <p:sp>
        <p:nvSpPr>
          <p:cNvPr id="20" name="">
            <a:extLst xmlns:a="http://schemas.openxmlformats.org/drawingml/2006/main">
              <a:ext uri="{FF2B5EF4-FFF2-40B4-BE49-F238E27FC236}">
                <a16:creationId xmlns:a16="http://schemas.microsoft.com/office/drawing/2014/main" id="{E9627698-8023-4A97-9E6C-1B066878F9EE}"/>
              </a:ext>
            </a:extLst>
          </p:cNvPr>
          <p:cNvSpPr>
            <a:spLocks xmlns:a="http://schemas.openxmlformats.org/drawingml/2006/main" noGrp="1"/>
          </p:cNvSpPr>
          <p:nvPr/>
        </p:nvSpPr>
        <p:spPr>
          <a:xfrm xmlns:a="http://schemas.openxmlformats.org/drawingml/2006/main">
            <a:off x="10063353" y="3903980"/>
            <a:ext cx="372826" cy="445770"/>
          </a:xfrm>
          <a:prstGeom xmlns:a="http://schemas.openxmlformats.org/drawingml/2006/main" prst="rect">
            <a:avLst/>
          </a:prstGeom>
          <a:solidFill xmlns:a="http://schemas.openxmlformats.org/drawingml/2006/main">
            <a:srgbClr val="A9926F"/>
          </a:solidFill>
          <a:ln xmlns:a="http://schemas.openxmlformats.org/drawingml/2006/main" w="17145">
            <a:solidFill>
              <a:srgbClr val="19353B"/>
            </a:solidFill>
          </a:ln>
        </p:spPr>
      </p:sp>
      <p:sp>
        <p:nvSpPr>
          <p:cNvPr id="21" name="">
            <a:extLst xmlns:a="http://schemas.openxmlformats.org/drawingml/2006/main">
              <a:ext uri="{FF2B5EF4-FFF2-40B4-BE49-F238E27FC236}">
                <a16:creationId xmlns:a16="http://schemas.microsoft.com/office/drawing/2014/main" id="{F76A5E10-F9DB-4819-8550-B0497417EFD0}"/>
              </a:ext>
            </a:extLst>
          </p:cNvPr>
          <p:cNvSpPr>
            <a:spLocks xmlns:a="http://schemas.openxmlformats.org/drawingml/2006/main" noGrp="1"/>
          </p:cNvSpPr>
          <p:nvPr/>
        </p:nvSpPr>
        <p:spPr>
          <a:xfrm xmlns:a="http://schemas.openxmlformats.org/drawingml/2006/main">
            <a:off x="10047143" y="3814826"/>
            <a:ext cx="113469" cy="113469"/>
          </a:xfrm>
          <a:prstGeom xmlns:a="http://schemas.openxmlformats.org/drawingml/2006/main" prst="rect">
            <a:avLst/>
          </a:prstGeom>
          <a:solidFill xmlns:a="http://schemas.openxmlformats.org/drawingml/2006/main">
            <a:srgbClr val="B6A07D"/>
          </a:solidFill>
          <a:ln xmlns:a="http://schemas.openxmlformats.org/drawingml/2006/main" w="15240">
            <a:solidFill>
              <a:srgbClr val="19353B"/>
            </a:solidFill>
          </a:ln>
        </p:spPr>
      </p:sp>
      <p:sp>
        <p:nvSpPr>
          <p:cNvPr id="22" name="">
            <a:extLst xmlns:a="http://schemas.openxmlformats.org/drawingml/2006/main">
              <a:ext uri="{FF2B5EF4-FFF2-40B4-BE49-F238E27FC236}">
                <a16:creationId xmlns:a16="http://schemas.microsoft.com/office/drawing/2014/main" id="{B7A1164D-F06C-450B-80E9-71E639402D60}"/>
              </a:ext>
            </a:extLst>
          </p:cNvPr>
          <p:cNvSpPr>
            <a:spLocks xmlns:a="http://schemas.openxmlformats.org/drawingml/2006/main" noGrp="1"/>
          </p:cNvSpPr>
          <p:nvPr/>
        </p:nvSpPr>
        <p:spPr>
          <a:xfrm xmlns:a="http://schemas.openxmlformats.org/drawingml/2006/main">
            <a:off x="10193032" y="3814826"/>
            <a:ext cx="113469" cy="113469"/>
          </a:xfrm>
          <a:prstGeom xmlns:a="http://schemas.openxmlformats.org/drawingml/2006/main" prst="rect">
            <a:avLst/>
          </a:prstGeom>
          <a:solidFill xmlns:a="http://schemas.openxmlformats.org/drawingml/2006/main">
            <a:srgbClr val="B6A07D"/>
          </a:solidFill>
          <a:ln xmlns:a="http://schemas.openxmlformats.org/drawingml/2006/main" w="15240">
            <a:solidFill>
              <a:srgbClr val="19353B"/>
            </a:solidFill>
          </a:ln>
        </p:spPr>
      </p:sp>
      <p:sp>
        <p:nvSpPr>
          <p:cNvPr id="23" name="">
            <a:extLst xmlns:a="http://schemas.openxmlformats.org/drawingml/2006/main">
              <a:ext uri="{FF2B5EF4-FFF2-40B4-BE49-F238E27FC236}">
                <a16:creationId xmlns:a16="http://schemas.microsoft.com/office/drawing/2014/main" id="{B0481E70-9BDB-451C-9520-54F179A1E314}"/>
              </a:ext>
            </a:extLst>
          </p:cNvPr>
          <p:cNvSpPr>
            <a:spLocks xmlns:a="http://schemas.openxmlformats.org/drawingml/2006/main" noGrp="1"/>
          </p:cNvSpPr>
          <p:nvPr/>
        </p:nvSpPr>
        <p:spPr>
          <a:xfrm xmlns:a="http://schemas.openxmlformats.org/drawingml/2006/main">
            <a:off x="10338920" y="3814826"/>
            <a:ext cx="113469" cy="113469"/>
          </a:xfrm>
          <a:prstGeom xmlns:a="http://schemas.openxmlformats.org/drawingml/2006/main" prst="rect">
            <a:avLst/>
          </a:prstGeom>
          <a:solidFill xmlns:a="http://schemas.openxmlformats.org/drawingml/2006/main">
            <a:srgbClr val="B6A07D"/>
          </a:solidFill>
          <a:ln xmlns:a="http://schemas.openxmlformats.org/drawingml/2006/main" w="15240">
            <a:solidFill>
              <a:srgbClr val="19353B"/>
            </a:solidFill>
          </a:ln>
        </p:spPr>
      </p:sp>
      <p:sp>
        <p:nvSpPr>
          <p:cNvPr id="24" name="">
            <a:extLst xmlns:a="http://schemas.openxmlformats.org/drawingml/2006/main">
              <a:ext uri="{FF2B5EF4-FFF2-40B4-BE49-F238E27FC236}">
                <a16:creationId xmlns:a16="http://schemas.microsoft.com/office/drawing/2014/main" id="{B0926BF5-BF33-4885-9D84-7DDDED88C68E}"/>
              </a:ext>
            </a:extLst>
          </p:cNvPr>
          <p:cNvSpPr>
            <a:spLocks xmlns:a="http://schemas.openxmlformats.org/drawingml/2006/main" noGrp="1"/>
          </p:cNvSpPr>
          <p:nvPr/>
        </p:nvSpPr>
        <p:spPr>
          <a:xfrm xmlns:a="http://schemas.openxmlformats.org/drawingml/2006/main">
            <a:off x="10193032" y="4074183"/>
            <a:ext cx="113469" cy="178308"/>
          </a:xfrm>
          <a:prstGeom xmlns:a="http://schemas.openxmlformats.org/drawingml/2006/main" prst="rect">
            <a:avLst/>
          </a:prstGeom>
          <a:solidFill xmlns:a="http://schemas.openxmlformats.org/drawingml/2006/main">
            <a:srgbClr val="071E26"/>
          </a:solidFill>
          <a:ln xmlns:a="http://schemas.openxmlformats.org/drawingml/2006/main" w="0">
            <a:noFill/>
          </a:ln>
        </p:spPr>
      </p:sp>
      <p:sp>
        <p:nvSpPr>
          <p:cNvPr id="25" name="text-24">
            <a:extLst xmlns:a="http://schemas.openxmlformats.org/drawingml/2006/main">
              <a:ext uri="{FF2B5EF4-FFF2-40B4-BE49-F238E27FC236}">
                <a16:creationId xmlns:a16="http://schemas.microsoft.com/office/drawing/2014/main" id="{82DFB9ED-9DB3-460F-B6F9-9EA8467B3A0E}"/>
              </a:ext>
            </a:extLst>
          </p:cNvPr>
          <p:cNvSpPr>
            <a:spLocks xmlns:a="http://schemas.openxmlformats.org/drawingml/2006/main" noGrp="1"/>
          </p:cNvSpPr>
          <p:nvPr/>
        </p:nvSpPr>
        <p:spPr>
          <a:xfrm xmlns:a="http://schemas.openxmlformats.org/drawingml/2006/main">
            <a:off x="10116416" y="4368800"/>
            <a:ext cx="266700" cy="3048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ctr">
              <a:lnSpc>
                <a:spcPct val="106000"/>
              </a:lnSpc>
              <a:buNone/>
              <a:defRPr sz="1950" b="1">
                <a:solidFill>
                  <a:srgbClr val="19353B"/>
                </a:solidFill>
                <a:latin typeface="Arial"/>
                <a:ea typeface="Arial"/>
                <a:cs typeface="Arial"/>
              </a:defRPr>
            </a:pPr>
            <a:r>
              <a:rPr sz="1950" b="1">
                <a:solidFill>
                  <a:srgbClr val="19353B"/>
                </a:solidFill>
                <a:latin typeface="Arial"/>
                <a:ea typeface="Arial"/>
                <a:cs typeface="Arial"/>
              </a:rPr>
              <a:t xml:space="preserve">C</a:t>
            </a:r>
          </a:p>
        </p:txBody>
      </p:sp>
      <p:sp>
        <p:nvSpPr>
          <p:cNvPr id="26" name="">
            <a:extLst xmlns:a="http://schemas.openxmlformats.org/drawingml/2006/main">
              <a:ext uri="{FF2B5EF4-FFF2-40B4-BE49-F238E27FC236}">
                <a16:creationId xmlns:a16="http://schemas.microsoft.com/office/drawing/2014/main" id="{13CF63D6-BE65-4B9D-9348-77A0D1EC255F}"/>
              </a:ext>
            </a:extLst>
          </p:cNvPr>
          <p:cNvSpPr>
            <a:spLocks xmlns:a="http://schemas.openxmlformats.org/drawingml/2006/main" noGrp="1"/>
          </p:cNvSpPr>
          <p:nvPr/>
        </p:nvSpPr>
        <p:spPr>
          <a:xfrm xmlns:a="http://schemas.openxmlformats.org/drawingml/2006/main" flipV="0">
            <a:off x="1428750" y="5314950"/>
            <a:ext cx="9334500" cy="0"/>
          </a:xfrm>
          <a:prstGeom xmlns:a="http://schemas.openxmlformats.org/drawingml/2006/main" prst="line">
            <a:avLst/>
          </a:prstGeom>
          <a:noFill xmlns:a="http://schemas.openxmlformats.org/drawingml/2006/main"/>
          <a:ln xmlns:a="http://schemas.openxmlformats.org/drawingml/2006/main" w="9525">
            <a:solidFill>
              <a:srgbClr val="C7CFCA"/>
            </a:solidFill>
            <a:prstDash val="solid"/>
          </a:ln>
        </p:spPr>
      </p:sp>
      <p:sp>
        <p:nvSpPr>
          <p:cNvPr id="27" name="text-26">
            <a:extLst xmlns:a="http://schemas.openxmlformats.org/drawingml/2006/main">
              <a:ext uri="{FF2B5EF4-FFF2-40B4-BE49-F238E27FC236}">
                <a16:creationId xmlns:a16="http://schemas.microsoft.com/office/drawing/2014/main" id="{E4E3037A-5DD3-47E1-B3E3-9AB8F69D2403}"/>
              </a:ext>
            </a:extLst>
          </p:cNvPr>
          <p:cNvSpPr>
            <a:spLocks xmlns:a="http://schemas.openxmlformats.org/drawingml/2006/main" noGrp="1"/>
          </p:cNvSpPr>
          <p:nvPr/>
        </p:nvSpPr>
        <p:spPr>
          <a:xfrm xmlns:a="http://schemas.openxmlformats.org/drawingml/2006/main">
            <a:off x="876300" y="5581650"/>
            <a:ext cx="2381250" cy="4000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2250" b="1">
                <a:solidFill>
                  <a:srgbClr val="19353B"/>
                </a:solidFill>
                <a:latin typeface="Arial"/>
                <a:ea typeface="Arial"/>
                <a:cs typeface="Arial"/>
              </a:defRPr>
            </a:pPr>
            <a:r>
              <a:rPr sz="2250" b="1">
                <a:solidFill>
                  <a:srgbClr val="19353B"/>
                </a:solidFill>
                <a:latin typeface="Arial"/>
                <a:ea typeface="Arial"/>
                <a:cs typeface="Arial"/>
              </a:rPr>
              <a:t xml:space="preserve">A sees danger.</a:t>
            </a:r>
          </a:p>
        </p:txBody>
      </p:sp>
      <p:sp>
        <p:nvSpPr>
          <p:cNvPr id="28" name="text-27">
            <a:extLst xmlns:a="http://schemas.openxmlformats.org/drawingml/2006/main">
              <a:ext uri="{FF2B5EF4-FFF2-40B4-BE49-F238E27FC236}">
                <a16:creationId xmlns:a16="http://schemas.microsoft.com/office/drawing/2014/main" id="{0FA93527-A5DB-4CAF-88C7-A3F9C503E71C}"/>
              </a:ext>
            </a:extLst>
          </p:cNvPr>
          <p:cNvSpPr>
            <a:spLocks xmlns:a="http://schemas.openxmlformats.org/drawingml/2006/main" noGrp="1"/>
          </p:cNvSpPr>
          <p:nvPr/>
        </p:nvSpPr>
        <p:spPr>
          <a:xfrm xmlns:a="http://schemas.openxmlformats.org/drawingml/2006/main">
            <a:off x="3905250" y="5581650"/>
            <a:ext cx="4572000" cy="4000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2250" b="1">
                <a:solidFill>
                  <a:srgbClr val="19353B"/>
                </a:solidFill>
                <a:latin typeface="Arial"/>
                <a:ea typeface="Arial"/>
                <a:cs typeface="Arial"/>
              </a:defRPr>
            </a:pPr>
            <a:r>
              <a:rPr sz="2250" b="1">
                <a:solidFill>
                  <a:srgbClr val="19353B"/>
                </a:solidFill>
                <a:latin typeface="Arial"/>
                <a:ea typeface="Arial"/>
                <a:cs typeface="Arial"/>
              </a:rPr>
              <a:t xml:space="preserve">B must see A, then send a new signal.</a:t>
            </a:r>
          </a:p>
        </p:txBody>
      </p:sp>
      <p:sp>
        <p:nvSpPr>
          <p:cNvPr id="29" name="text-28">
            <a:extLst xmlns:a="http://schemas.openxmlformats.org/drawingml/2006/main">
              <a:ext uri="{FF2B5EF4-FFF2-40B4-BE49-F238E27FC236}">
                <a16:creationId xmlns:a16="http://schemas.microsoft.com/office/drawing/2014/main" id="{2DCD6CD2-4115-4DD4-83BA-940D9A964A64}"/>
              </a:ext>
            </a:extLst>
          </p:cNvPr>
          <p:cNvSpPr>
            <a:spLocks xmlns:a="http://schemas.openxmlformats.org/drawingml/2006/main" noGrp="1"/>
          </p:cNvSpPr>
          <p:nvPr/>
        </p:nvSpPr>
        <p:spPr>
          <a:xfrm xmlns:a="http://schemas.openxmlformats.org/drawingml/2006/main">
            <a:off x="9163050" y="5581650"/>
            <a:ext cx="2190750" cy="4000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2250" b="1">
                <a:solidFill>
                  <a:srgbClr val="19353B"/>
                </a:solidFill>
                <a:latin typeface="Arial"/>
                <a:ea typeface="Arial"/>
                <a:cs typeface="Arial"/>
              </a:defRPr>
            </a:pPr>
            <a:r>
              <a:rPr sz="2250" b="1">
                <a:solidFill>
                  <a:srgbClr val="19353B"/>
                </a:solidFill>
                <a:latin typeface="Arial"/>
                <a:ea typeface="Arial"/>
                <a:cs typeface="Arial"/>
              </a:rPr>
              <a:t xml:space="preserve">C must see B.</a:t>
            </a:r>
          </a:p>
        </p:txBody>
      </p:sp>
      <p:sp>
        <p:nvSpPr>
          <p:cNvPr id="30" name="credit">
            <a:extLst xmlns:a="http://schemas.openxmlformats.org/drawingml/2006/main">
              <a:ext uri="{FF2B5EF4-FFF2-40B4-BE49-F238E27FC236}">
                <a16:creationId xmlns:a16="http://schemas.microsoft.com/office/drawing/2014/main" id="{6C1AE407-1D1E-43D5-8868-103B84ED6C69}"/>
              </a:ext>
            </a:extLst>
          </p:cNvPr>
          <p:cNvSpPr>
            <a:spLocks xmlns:a="http://schemas.openxmlformats.org/drawingml/2006/main" noGrp="1"/>
          </p:cNvSpPr>
          <p:nvPr/>
        </p:nvSpPr>
        <p:spPr>
          <a:xfrm xmlns:a="http://schemas.openxmlformats.org/drawingml/2006/main">
            <a:off x="457200" y="6486525"/>
            <a:ext cx="9286875" cy="2000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1050" b="0">
                <a:solidFill>
                  <a:srgbClr val="52686A"/>
                </a:solidFill>
                <a:latin typeface="Arial"/>
                <a:ea typeface="Arial"/>
                <a:cs typeface="Arial"/>
              </a:defRPr>
            </a:pPr>
            <a:r>
              <a:rPr sz="1050" b="0">
                <a:solidFill>
                  <a:srgbClr val="52686A"/>
                </a:solidFill>
                <a:latin typeface="Arial"/>
                <a:ea typeface="Arial"/>
                <a:cs typeface="Arial"/>
              </a:rPr>
              <a:t xml:space="preserve">A beacon is a warning signal, such as smoke or fire. Teaching schematic; not to scale.</a:t>
            </a:r>
          </a:p>
        </p:txBody>
      </p:sp>
      <p:sp>
        <p:nvSpPr>
          <p:cNvPr id="31" name="page-marker">
            <a:extLst xmlns:a="http://schemas.openxmlformats.org/drawingml/2006/main">
              <a:ext uri="{FF2B5EF4-FFF2-40B4-BE49-F238E27FC236}">
                <a16:creationId xmlns:a16="http://schemas.microsoft.com/office/drawing/2014/main" id="{884FBD3F-6DFC-4017-A054-554972ECFF01}"/>
              </a:ext>
            </a:extLst>
          </p:cNvPr>
          <p:cNvSpPr>
            <a:spLocks xmlns:a="http://schemas.openxmlformats.org/drawingml/2006/main" noGrp="1"/>
          </p:cNvSpPr>
          <p:nvPr/>
        </p:nvSpPr>
        <p:spPr>
          <a:xfrm xmlns:a="http://schemas.openxmlformats.org/drawingml/2006/main">
            <a:off x="9048750" y="6486525"/>
            <a:ext cx="2724150" cy="21907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r">
              <a:lnSpc>
                <a:spcPct val="106000"/>
              </a:lnSpc>
              <a:buNone/>
              <a:defRPr sz="1125" b="0">
                <a:solidFill>
                  <a:srgbClr val="52686A"/>
                </a:solidFill>
                <a:latin typeface="Arial"/>
                <a:ea typeface="Arial"/>
                <a:cs typeface="Arial"/>
              </a:defRPr>
            </a:pPr>
            <a:r>
              <a:rPr sz="1125" b="0">
                <a:solidFill>
                  <a:srgbClr val="52686A"/>
                </a:solidFill>
                <a:latin typeface="Arial"/>
                <a:ea typeface="Arial"/>
                <a:cs typeface="Arial"/>
              </a:rPr>
              <a:t xml:space="preserve">08  China History Studio  v2.3</a:t>
            </a:r>
          </a:p>
        </p:txBody>
      </p:sp>
    </p:spTree>
    <p:extLst>
      <p:ext uri="{BB962C8B-B14F-4D97-AF65-F5344CB8AC3E}">
        <p14:creationId xmlns:p14="http://schemas.microsoft.com/office/powerpoint/2010/main" val="1662638814"/>
      </p:ext>
    </p:extLst>
  </p:cSld>
</p:sld>
</file>

<file path=ppt/slides/slide9.xml><?xml version="1.0" encoding="utf-8"?>
<p:sld xmlns:p="http://schemas.openxmlformats.org/presentationml/2006/main">
  <p:cSld>
    <p:bg>
      <p:bgPr>
        <a:solidFill xmlns:a="http://schemas.openxmlformats.org/drawingml/2006/main">
          <a:srgbClr val="F5F1E7"/>
        </a:solidFill>
      </p:bgPr>
    </p:bg>
    <p:spTree>
      <p:nvGrpSpPr>
        <p:cNvPr id="1" name=""/>
        <p:cNvGrpSpPr/>
        <p:nvPr/>
      </p:nvGrpSpPr>
      <p:grpSpPr>
        <a:xfrm xmlns:a="http://schemas.openxmlformats.org/drawingml/2006/main"/>
      </p:grpSpPr>
      <p:sp>
        <p:nvSpPr>
          <p:cNvPr id="33" name="slide-title">
            <a:extLst xmlns:a="http://schemas.openxmlformats.org/drawingml/2006/main">
              <a:ext uri="{FF2B5EF4-FFF2-40B4-BE49-F238E27FC236}">
                <a16:creationId xmlns:a16="http://schemas.microsoft.com/office/drawing/2014/main" id="{EA2FF155-DDBA-4D8C-AEEE-C91082528F6D}"/>
              </a:ext>
            </a:extLst>
          </p:cNvPr>
          <p:cNvSpPr>
            <a:spLocks xmlns:a="http://schemas.openxmlformats.org/drawingml/2006/main" noGrp="1"/>
          </p:cNvSpPr>
          <p:nvPr/>
        </p:nvSpPr>
        <p:spPr>
          <a:xfrm xmlns:a="http://schemas.openxmlformats.org/drawingml/2006/main">
            <a:off x="457200" y="285750"/>
            <a:ext cx="11277600" cy="6858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4050" b="0">
                <a:solidFill>
                  <a:srgbClr val="19353B"/>
                </a:solidFill>
                <a:latin typeface="Georgia"/>
                <a:ea typeface="Georgia"/>
                <a:cs typeface="Georgia"/>
              </a:defRPr>
            </a:pPr>
            <a:r>
              <a:rPr sz="4050" b="0">
                <a:solidFill>
                  <a:srgbClr val="19353B"/>
                </a:solidFill>
                <a:latin typeface="Georgia"/>
                <a:ea typeface="Georgia"/>
                <a:cs typeface="Georgia"/>
              </a:rPr>
              <a:t xml:space="preserve">Fog changes the route</a:t>
            </a:r>
          </a:p>
        </p:txBody>
      </p:sp>
      <p:sp>
        <p:nvSpPr>
          <p:cNvPr id="2" name="slide-subtitle">
            <a:extLst xmlns:a="http://schemas.openxmlformats.org/drawingml/2006/main">
              <a:ext uri="{FF2B5EF4-FFF2-40B4-BE49-F238E27FC236}">
                <a16:creationId xmlns:a16="http://schemas.microsoft.com/office/drawing/2014/main" id="{D855B449-8CE5-4181-B9CF-29BAD8CF477B}"/>
              </a:ext>
            </a:extLst>
          </p:cNvPr>
          <p:cNvSpPr>
            <a:spLocks xmlns:a="http://schemas.openxmlformats.org/drawingml/2006/main" noGrp="1"/>
          </p:cNvSpPr>
          <p:nvPr/>
        </p:nvSpPr>
        <p:spPr>
          <a:xfrm xmlns:a="http://schemas.openxmlformats.org/drawingml/2006/main">
            <a:off x="476250" y="971550"/>
            <a:ext cx="11220450" cy="4000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2025" b="0">
                <a:solidFill>
                  <a:srgbClr val="52686A"/>
                </a:solidFill>
                <a:latin typeface="Arial"/>
                <a:ea typeface="Arial"/>
                <a:cs typeface="Arial"/>
              </a:defRPr>
            </a:pPr>
            <a:r>
              <a:rPr sz="2025" b="0">
                <a:solidFill>
                  <a:srgbClr val="52686A"/>
                </a:solidFill>
                <a:latin typeface="Arial"/>
                <a:ea typeface="Arial"/>
                <a:cs typeface="Arial"/>
              </a:rPr>
              <a:t xml:space="preserve">Mark the link that becomes hard to see.</a:t>
            </a:r>
          </a:p>
        </p:txBody>
      </p:sp>
      <p:sp>
        <p:nvSpPr>
          <p:cNvPr id="3" name="">
            <a:extLst xmlns:a="http://schemas.openxmlformats.org/drawingml/2006/main">
              <a:ext uri="{FF2B5EF4-FFF2-40B4-BE49-F238E27FC236}">
                <a16:creationId xmlns:a16="http://schemas.microsoft.com/office/drawing/2014/main" id="{58D05E0D-883D-4613-874D-4CB6BBD2549A}"/>
              </a:ext>
            </a:extLst>
          </p:cNvPr>
          <p:cNvSpPr>
            <a:spLocks xmlns:a="http://schemas.openxmlformats.org/drawingml/2006/main" noGrp="1"/>
          </p:cNvSpPr>
          <p:nvPr/>
        </p:nvSpPr>
        <p:spPr>
          <a:xfrm xmlns:a="http://schemas.openxmlformats.org/drawingml/2006/main">
            <a:off x="523875" y="2938992"/>
            <a:ext cx="11144250" cy="1804458"/>
          </a:xfrm>
          <a:custGeom xmlns:a="http://schemas.openxmlformats.org/drawingml/2006/main">
            <a:pathLst>
              <a:path w="11144250" h="1804458">
                <a:moveTo>
                  <a:pt x="0" y="1804458"/>
                </a:moveTo>
                <a:lnTo>
                  <a:pt x="0" y="984250"/>
                </a:lnTo>
                <a:lnTo>
                  <a:pt x="1469015" y="114829"/>
                </a:lnTo>
                <a:lnTo>
                  <a:pt x="2330161" y="984250"/>
                </a:lnTo>
                <a:lnTo>
                  <a:pt x="4812290" y="164042"/>
                </a:lnTo>
                <a:lnTo>
                  <a:pt x="5622781" y="902229"/>
                </a:lnTo>
                <a:lnTo>
                  <a:pt x="7800975" y="0"/>
                </a:lnTo>
                <a:lnTo>
                  <a:pt x="8966056" y="820208"/>
                </a:lnTo>
                <a:lnTo>
                  <a:pt x="11144250" y="164042"/>
                </a:lnTo>
                <a:lnTo>
                  <a:pt x="11144250" y="1804458"/>
                </a:lnTo>
                <a:close/>
              </a:path>
            </a:pathLst>
          </a:custGeom>
          <a:solidFill xmlns:a="http://schemas.openxmlformats.org/drawingml/2006/main">
            <a:srgbClr val="D3DCD1"/>
          </a:solidFill>
          <a:ln xmlns:a="http://schemas.openxmlformats.org/drawingml/2006/main" w="0">
            <a:noFill/>
          </a:ln>
        </p:spPr>
      </p:sp>
      <p:sp>
        <p:nvSpPr>
          <p:cNvPr id="4" name="">
            <a:extLst xmlns:a="http://schemas.openxmlformats.org/drawingml/2006/main">
              <a:ext uri="{FF2B5EF4-FFF2-40B4-BE49-F238E27FC236}">
                <a16:creationId xmlns:a16="http://schemas.microsoft.com/office/drawing/2014/main" id="{85A3DA79-27C3-4D30-8A09-B7D070194D4E}"/>
              </a:ext>
            </a:extLst>
          </p:cNvPr>
          <p:cNvSpPr>
            <a:spLocks xmlns:a="http://schemas.openxmlformats.org/drawingml/2006/main" noGrp="1"/>
          </p:cNvSpPr>
          <p:nvPr/>
        </p:nvSpPr>
        <p:spPr>
          <a:xfrm xmlns:a="http://schemas.openxmlformats.org/drawingml/2006/main">
            <a:off x="523875" y="2856971"/>
            <a:ext cx="11144250" cy="1886479"/>
          </a:xfrm>
          <a:custGeom xmlns:a="http://schemas.openxmlformats.org/drawingml/2006/main">
            <a:pathLst>
              <a:path w="11144250" h="1886479">
                <a:moveTo>
                  <a:pt x="0" y="1886479"/>
                </a:moveTo>
                <a:lnTo>
                  <a:pt x="1620982" y="1394354"/>
                </a:lnTo>
                <a:lnTo>
                  <a:pt x="3241964" y="1853671"/>
                </a:lnTo>
                <a:lnTo>
                  <a:pt x="5774748" y="0"/>
                </a:lnTo>
                <a:lnTo>
                  <a:pt x="7446385" y="1837267"/>
                </a:lnTo>
                <a:lnTo>
                  <a:pt x="9725891" y="1558396"/>
                </a:lnTo>
                <a:lnTo>
                  <a:pt x="11144250" y="1886479"/>
                </a:lnTo>
                <a:close/>
              </a:path>
            </a:pathLst>
          </a:custGeom>
          <a:solidFill xmlns:a="http://schemas.openxmlformats.org/drawingml/2006/main">
            <a:srgbClr val="8B9D8E"/>
          </a:solidFill>
          <a:ln xmlns:a="http://schemas.openxmlformats.org/drawingml/2006/main" w="0">
            <a:noFill/>
          </a:ln>
        </p:spPr>
      </p:sp>
      <p:sp>
        <p:nvSpPr>
          <p:cNvPr id="5" name="">
            <a:extLst xmlns:a="http://schemas.openxmlformats.org/drawingml/2006/main">
              <a:ext uri="{FF2B5EF4-FFF2-40B4-BE49-F238E27FC236}">
                <a16:creationId xmlns:a16="http://schemas.microsoft.com/office/drawing/2014/main" id="{080F18D2-2969-42D9-9AF2-3BDC46F37EAB}"/>
              </a:ext>
            </a:extLst>
          </p:cNvPr>
          <p:cNvSpPr>
            <a:spLocks xmlns:a="http://schemas.openxmlformats.org/drawingml/2006/main" noGrp="1"/>
          </p:cNvSpPr>
          <p:nvPr/>
        </p:nvSpPr>
        <p:spPr>
          <a:xfrm xmlns:a="http://schemas.openxmlformats.org/drawingml/2006/main">
            <a:off x="1958444" y="3805555"/>
            <a:ext cx="372826" cy="445770"/>
          </a:xfrm>
          <a:prstGeom xmlns:a="http://schemas.openxmlformats.org/drawingml/2006/main" prst="rect">
            <a:avLst/>
          </a:prstGeom>
          <a:solidFill xmlns:a="http://schemas.openxmlformats.org/drawingml/2006/main">
            <a:srgbClr val="A9926F"/>
          </a:solidFill>
          <a:ln xmlns:a="http://schemas.openxmlformats.org/drawingml/2006/main" w="17145">
            <a:solidFill>
              <a:srgbClr val="19353B"/>
            </a:solidFill>
          </a:ln>
        </p:spPr>
      </p:sp>
      <p:sp>
        <p:nvSpPr>
          <p:cNvPr id="6" name="">
            <a:extLst xmlns:a="http://schemas.openxmlformats.org/drawingml/2006/main">
              <a:ext uri="{FF2B5EF4-FFF2-40B4-BE49-F238E27FC236}">
                <a16:creationId xmlns:a16="http://schemas.microsoft.com/office/drawing/2014/main" id="{403874A2-146E-4B2E-A915-81A9F2985EE7}"/>
              </a:ext>
            </a:extLst>
          </p:cNvPr>
          <p:cNvSpPr>
            <a:spLocks xmlns:a="http://schemas.openxmlformats.org/drawingml/2006/main" noGrp="1"/>
          </p:cNvSpPr>
          <p:nvPr/>
        </p:nvSpPr>
        <p:spPr>
          <a:xfrm xmlns:a="http://schemas.openxmlformats.org/drawingml/2006/main">
            <a:off x="1942234" y="3716401"/>
            <a:ext cx="113469" cy="113469"/>
          </a:xfrm>
          <a:prstGeom xmlns:a="http://schemas.openxmlformats.org/drawingml/2006/main" prst="rect">
            <a:avLst/>
          </a:prstGeom>
          <a:solidFill xmlns:a="http://schemas.openxmlformats.org/drawingml/2006/main">
            <a:srgbClr val="B6A07D"/>
          </a:solidFill>
          <a:ln xmlns:a="http://schemas.openxmlformats.org/drawingml/2006/main" w="15240">
            <a:solidFill>
              <a:srgbClr val="19353B"/>
            </a:solidFill>
          </a:ln>
        </p:spPr>
      </p:sp>
      <p:sp>
        <p:nvSpPr>
          <p:cNvPr id="7" name="">
            <a:extLst xmlns:a="http://schemas.openxmlformats.org/drawingml/2006/main">
              <a:ext uri="{FF2B5EF4-FFF2-40B4-BE49-F238E27FC236}">
                <a16:creationId xmlns:a16="http://schemas.microsoft.com/office/drawing/2014/main" id="{CCE8A001-3530-432A-96F6-5B20F7544A58}"/>
              </a:ext>
            </a:extLst>
          </p:cNvPr>
          <p:cNvSpPr>
            <a:spLocks xmlns:a="http://schemas.openxmlformats.org/drawingml/2006/main" noGrp="1"/>
          </p:cNvSpPr>
          <p:nvPr/>
        </p:nvSpPr>
        <p:spPr>
          <a:xfrm xmlns:a="http://schemas.openxmlformats.org/drawingml/2006/main">
            <a:off x="2088122" y="3716401"/>
            <a:ext cx="113469" cy="113469"/>
          </a:xfrm>
          <a:prstGeom xmlns:a="http://schemas.openxmlformats.org/drawingml/2006/main" prst="rect">
            <a:avLst/>
          </a:prstGeom>
          <a:solidFill xmlns:a="http://schemas.openxmlformats.org/drawingml/2006/main">
            <a:srgbClr val="B6A07D"/>
          </a:solidFill>
          <a:ln xmlns:a="http://schemas.openxmlformats.org/drawingml/2006/main" w="15240">
            <a:solidFill>
              <a:srgbClr val="19353B"/>
            </a:solidFill>
          </a:ln>
        </p:spPr>
      </p:sp>
      <p:sp>
        <p:nvSpPr>
          <p:cNvPr id="8" name="">
            <a:extLst xmlns:a="http://schemas.openxmlformats.org/drawingml/2006/main">
              <a:ext uri="{FF2B5EF4-FFF2-40B4-BE49-F238E27FC236}">
                <a16:creationId xmlns:a16="http://schemas.microsoft.com/office/drawing/2014/main" id="{7FADACF1-AAF3-426F-9E57-B0DE27948E1D}"/>
              </a:ext>
            </a:extLst>
          </p:cNvPr>
          <p:cNvSpPr>
            <a:spLocks xmlns:a="http://schemas.openxmlformats.org/drawingml/2006/main" noGrp="1"/>
          </p:cNvSpPr>
          <p:nvPr/>
        </p:nvSpPr>
        <p:spPr>
          <a:xfrm xmlns:a="http://schemas.openxmlformats.org/drawingml/2006/main">
            <a:off x="2234011" y="3716401"/>
            <a:ext cx="113469" cy="113469"/>
          </a:xfrm>
          <a:prstGeom xmlns:a="http://schemas.openxmlformats.org/drawingml/2006/main" prst="rect">
            <a:avLst/>
          </a:prstGeom>
          <a:solidFill xmlns:a="http://schemas.openxmlformats.org/drawingml/2006/main">
            <a:srgbClr val="B6A07D"/>
          </a:solidFill>
          <a:ln xmlns:a="http://schemas.openxmlformats.org/drawingml/2006/main" w="15240">
            <a:solidFill>
              <a:srgbClr val="19353B"/>
            </a:solidFill>
          </a:ln>
        </p:spPr>
      </p:sp>
      <p:sp>
        <p:nvSpPr>
          <p:cNvPr id="9" name="">
            <a:extLst xmlns:a="http://schemas.openxmlformats.org/drawingml/2006/main">
              <a:ext uri="{FF2B5EF4-FFF2-40B4-BE49-F238E27FC236}">
                <a16:creationId xmlns:a16="http://schemas.microsoft.com/office/drawing/2014/main" id="{C402472C-F71B-48B0-9DCE-D1EFA03DD915}"/>
              </a:ext>
            </a:extLst>
          </p:cNvPr>
          <p:cNvSpPr>
            <a:spLocks xmlns:a="http://schemas.openxmlformats.org/drawingml/2006/main" noGrp="1"/>
          </p:cNvSpPr>
          <p:nvPr/>
        </p:nvSpPr>
        <p:spPr>
          <a:xfrm xmlns:a="http://schemas.openxmlformats.org/drawingml/2006/main">
            <a:off x="2088122" y="3975758"/>
            <a:ext cx="113469" cy="178308"/>
          </a:xfrm>
          <a:prstGeom xmlns:a="http://schemas.openxmlformats.org/drawingml/2006/main" prst="rect">
            <a:avLst/>
          </a:prstGeom>
          <a:solidFill xmlns:a="http://schemas.openxmlformats.org/drawingml/2006/main">
            <a:srgbClr val="071E26"/>
          </a:solidFill>
          <a:ln xmlns:a="http://schemas.openxmlformats.org/drawingml/2006/main" w="0">
            <a:noFill/>
          </a:ln>
        </p:spPr>
      </p:sp>
      <p:sp>
        <p:nvSpPr>
          <p:cNvPr id="10" name="">
            <a:extLst xmlns:a="http://schemas.openxmlformats.org/drawingml/2006/main">
              <a:ext uri="{FF2B5EF4-FFF2-40B4-BE49-F238E27FC236}">
                <a16:creationId xmlns:a16="http://schemas.microsoft.com/office/drawing/2014/main" id="{CFAC220C-7C7D-4F00-9303-D178869F31FD}"/>
              </a:ext>
            </a:extLst>
          </p:cNvPr>
          <p:cNvSpPr>
            <a:spLocks xmlns:a="http://schemas.openxmlformats.org/drawingml/2006/main" noGrp="1"/>
          </p:cNvSpPr>
          <p:nvPr/>
        </p:nvSpPr>
        <p:spPr>
          <a:xfrm xmlns:a="http://schemas.openxmlformats.org/drawingml/2006/main">
            <a:off x="2063808" y="3521883"/>
            <a:ext cx="137783" cy="145888"/>
          </a:xfrm>
          <a:prstGeom xmlns:a="http://schemas.openxmlformats.org/drawingml/2006/main" prst="ellipse">
            <a:avLst/>
          </a:prstGeom>
          <a:solidFill xmlns:a="http://schemas.openxmlformats.org/drawingml/2006/main">
            <a:srgbClr val="7D8985">
              <a:alpha val="70000"/>
            </a:srgbClr>
          </a:solidFill>
          <a:ln xmlns:a="http://schemas.openxmlformats.org/drawingml/2006/main" w="0">
            <a:noFill/>
          </a:ln>
        </p:spPr>
      </p:sp>
      <p:sp>
        <p:nvSpPr>
          <p:cNvPr id="11" name="">
            <a:extLst xmlns:a="http://schemas.openxmlformats.org/drawingml/2006/main">
              <a:ext uri="{FF2B5EF4-FFF2-40B4-BE49-F238E27FC236}">
                <a16:creationId xmlns:a16="http://schemas.microsoft.com/office/drawing/2014/main" id="{2B3F67D8-33E8-46C5-B1EB-E63F604668F5}"/>
              </a:ext>
            </a:extLst>
          </p:cNvPr>
          <p:cNvSpPr>
            <a:spLocks xmlns:a="http://schemas.openxmlformats.org/drawingml/2006/main" noGrp="1"/>
          </p:cNvSpPr>
          <p:nvPr/>
        </p:nvSpPr>
        <p:spPr>
          <a:xfrm xmlns:a="http://schemas.openxmlformats.org/drawingml/2006/main">
            <a:off x="2136752" y="3392205"/>
            <a:ext cx="178308" cy="153993"/>
          </a:xfrm>
          <a:prstGeom xmlns:a="http://schemas.openxmlformats.org/drawingml/2006/main" prst="ellipse">
            <a:avLst/>
          </a:prstGeom>
          <a:solidFill xmlns:a="http://schemas.openxmlformats.org/drawingml/2006/main">
            <a:srgbClr val="7D8985">
              <a:alpha val="60000"/>
            </a:srgbClr>
          </a:solidFill>
          <a:ln xmlns:a="http://schemas.openxmlformats.org/drawingml/2006/main" w="0">
            <a:noFill/>
          </a:ln>
        </p:spPr>
      </p:sp>
      <p:sp>
        <p:nvSpPr>
          <p:cNvPr id="12" name="">
            <a:extLst xmlns:a="http://schemas.openxmlformats.org/drawingml/2006/main">
              <a:ext uri="{FF2B5EF4-FFF2-40B4-BE49-F238E27FC236}">
                <a16:creationId xmlns:a16="http://schemas.microsoft.com/office/drawing/2014/main" id="{D64175EC-2DF5-4534-8C75-8DB0CE4A96A4}"/>
              </a:ext>
            </a:extLst>
          </p:cNvPr>
          <p:cNvSpPr>
            <a:spLocks xmlns:a="http://schemas.openxmlformats.org/drawingml/2006/main" noGrp="1"/>
          </p:cNvSpPr>
          <p:nvPr/>
        </p:nvSpPr>
        <p:spPr>
          <a:xfrm xmlns:a="http://schemas.openxmlformats.org/drawingml/2006/main">
            <a:off x="2047598" y="3254421"/>
            <a:ext cx="243147" cy="186413"/>
          </a:xfrm>
          <a:prstGeom xmlns:a="http://schemas.openxmlformats.org/drawingml/2006/main" prst="ellipse">
            <a:avLst/>
          </a:prstGeom>
          <a:solidFill xmlns:a="http://schemas.openxmlformats.org/drawingml/2006/main">
            <a:srgbClr val="7D8985">
              <a:alpha val="45000"/>
            </a:srgbClr>
          </a:solidFill>
          <a:ln xmlns:a="http://schemas.openxmlformats.org/drawingml/2006/main" w="0">
            <a:noFill/>
          </a:ln>
        </p:spPr>
      </p:sp>
      <p:sp>
        <p:nvSpPr>
          <p:cNvPr id="13" name="text-12">
            <a:extLst xmlns:a="http://schemas.openxmlformats.org/drawingml/2006/main">
              <a:ext uri="{FF2B5EF4-FFF2-40B4-BE49-F238E27FC236}">
                <a16:creationId xmlns:a16="http://schemas.microsoft.com/office/drawing/2014/main" id="{E846BEF8-714B-48FB-8EC4-3301EC8506BA}"/>
              </a:ext>
            </a:extLst>
          </p:cNvPr>
          <p:cNvSpPr>
            <a:spLocks xmlns:a="http://schemas.openxmlformats.org/drawingml/2006/main" noGrp="1"/>
          </p:cNvSpPr>
          <p:nvPr/>
        </p:nvSpPr>
        <p:spPr>
          <a:xfrm xmlns:a="http://schemas.openxmlformats.org/drawingml/2006/main">
            <a:off x="2011507" y="4270375"/>
            <a:ext cx="266700" cy="3048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ctr">
              <a:lnSpc>
                <a:spcPct val="106000"/>
              </a:lnSpc>
              <a:buNone/>
              <a:defRPr sz="1950" b="1">
                <a:solidFill>
                  <a:srgbClr val="19353B"/>
                </a:solidFill>
                <a:latin typeface="Arial"/>
                <a:ea typeface="Arial"/>
                <a:cs typeface="Arial"/>
              </a:defRPr>
            </a:pPr>
            <a:r>
              <a:rPr sz="1950" b="1">
                <a:solidFill>
                  <a:srgbClr val="19353B"/>
                </a:solidFill>
                <a:latin typeface="Arial"/>
                <a:ea typeface="Arial"/>
                <a:cs typeface="Arial"/>
              </a:rPr>
              <a:t xml:space="preserve">A</a:t>
            </a:r>
          </a:p>
        </p:txBody>
      </p:sp>
      <p:sp>
        <p:nvSpPr>
          <p:cNvPr id="14" name="">
            <a:extLst xmlns:a="http://schemas.openxmlformats.org/drawingml/2006/main">
              <a:ext uri="{FF2B5EF4-FFF2-40B4-BE49-F238E27FC236}">
                <a16:creationId xmlns:a16="http://schemas.microsoft.com/office/drawing/2014/main" id="{9F5F101C-7608-4D19-B9DB-DD8F2DD60FC4}"/>
              </a:ext>
            </a:extLst>
          </p:cNvPr>
          <p:cNvSpPr>
            <a:spLocks xmlns:a="http://schemas.openxmlformats.org/drawingml/2006/main" noGrp="1"/>
          </p:cNvSpPr>
          <p:nvPr/>
        </p:nvSpPr>
        <p:spPr>
          <a:xfrm xmlns:a="http://schemas.openxmlformats.org/drawingml/2006/main">
            <a:off x="6112210" y="2411201"/>
            <a:ext cx="372826" cy="445770"/>
          </a:xfrm>
          <a:prstGeom xmlns:a="http://schemas.openxmlformats.org/drawingml/2006/main" prst="rect">
            <a:avLst/>
          </a:prstGeom>
          <a:solidFill xmlns:a="http://schemas.openxmlformats.org/drawingml/2006/main">
            <a:srgbClr val="A9926F"/>
          </a:solidFill>
          <a:ln xmlns:a="http://schemas.openxmlformats.org/drawingml/2006/main" w="17145">
            <a:solidFill>
              <a:srgbClr val="19353B"/>
            </a:solidFill>
          </a:ln>
        </p:spPr>
      </p:sp>
      <p:sp>
        <p:nvSpPr>
          <p:cNvPr id="15" name="">
            <a:extLst xmlns:a="http://schemas.openxmlformats.org/drawingml/2006/main">
              <a:ext uri="{FF2B5EF4-FFF2-40B4-BE49-F238E27FC236}">
                <a16:creationId xmlns:a16="http://schemas.microsoft.com/office/drawing/2014/main" id="{7F3BB52E-2263-46D4-9B78-4E4E8CA490FC}"/>
              </a:ext>
            </a:extLst>
          </p:cNvPr>
          <p:cNvSpPr>
            <a:spLocks xmlns:a="http://schemas.openxmlformats.org/drawingml/2006/main" noGrp="1"/>
          </p:cNvSpPr>
          <p:nvPr/>
        </p:nvSpPr>
        <p:spPr>
          <a:xfrm xmlns:a="http://schemas.openxmlformats.org/drawingml/2006/main">
            <a:off x="6096000" y="2322047"/>
            <a:ext cx="113469" cy="113469"/>
          </a:xfrm>
          <a:prstGeom xmlns:a="http://schemas.openxmlformats.org/drawingml/2006/main" prst="rect">
            <a:avLst/>
          </a:prstGeom>
          <a:solidFill xmlns:a="http://schemas.openxmlformats.org/drawingml/2006/main">
            <a:srgbClr val="B6A07D"/>
          </a:solidFill>
          <a:ln xmlns:a="http://schemas.openxmlformats.org/drawingml/2006/main" w="15240">
            <a:solidFill>
              <a:srgbClr val="19353B"/>
            </a:solidFill>
          </a:ln>
        </p:spPr>
      </p:sp>
      <p:sp>
        <p:nvSpPr>
          <p:cNvPr id="16" name="">
            <a:extLst xmlns:a="http://schemas.openxmlformats.org/drawingml/2006/main">
              <a:ext uri="{FF2B5EF4-FFF2-40B4-BE49-F238E27FC236}">
                <a16:creationId xmlns:a16="http://schemas.microsoft.com/office/drawing/2014/main" id="{93B27C02-25DA-45FE-AA9C-286D868BFE54}"/>
              </a:ext>
            </a:extLst>
          </p:cNvPr>
          <p:cNvSpPr>
            <a:spLocks xmlns:a="http://schemas.openxmlformats.org/drawingml/2006/main" noGrp="1"/>
          </p:cNvSpPr>
          <p:nvPr/>
        </p:nvSpPr>
        <p:spPr>
          <a:xfrm xmlns:a="http://schemas.openxmlformats.org/drawingml/2006/main">
            <a:off x="6241888" y="2322047"/>
            <a:ext cx="113469" cy="113469"/>
          </a:xfrm>
          <a:prstGeom xmlns:a="http://schemas.openxmlformats.org/drawingml/2006/main" prst="rect">
            <a:avLst/>
          </a:prstGeom>
          <a:solidFill xmlns:a="http://schemas.openxmlformats.org/drawingml/2006/main">
            <a:srgbClr val="B6A07D"/>
          </a:solidFill>
          <a:ln xmlns:a="http://schemas.openxmlformats.org/drawingml/2006/main" w="15240">
            <a:solidFill>
              <a:srgbClr val="19353B"/>
            </a:solidFill>
          </a:ln>
        </p:spPr>
      </p:sp>
      <p:sp>
        <p:nvSpPr>
          <p:cNvPr id="17" name="">
            <a:extLst xmlns:a="http://schemas.openxmlformats.org/drawingml/2006/main">
              <a:ext uri="{FF2B5EF4-FFF2-40B4-BE49-F238E27FC236}">
                <a16:creationId xmlns:a16="http://schemas.microsoft.com/office/drawing/2014/main" id="{64B62639-4780-44C0-BC50-7C02BD8B339D}"/>
              </a:ext>
            </a:extLst>
          </p:cNvPr>
          <p:cNvSpPr>
            <a:spLocks xmlns:a="http://schemas.openxmlformats.org/drawingml/2006/main" noGrp="1"/>
          </p:cNvSpPr>
          <p:nvPr/>
        </p:nvSpPr>
        <p:spPr>
          <a:xfrm xmlns:a="http://schemas.openxmlformats.org/drawingml/2006/main">
            <a:off x="6387777" y="2322047"/>
            <a:ext cx="113469" cy="113469"/>
          </a:xfrm>
          <a:prstGeom xmlns:a="http://schemas.openxmlformats.org/drawingml/2006/main" prst="rect">
            <a:avLst/>
          </a:prstGeom>
          <a:solidFill xmlns:a="http://schemas.openxmlformats.org/drawingml/2006/main">
            <a:srgbClr val="B6A07D"/>
          </a:solidFill>
          <a:ln xmlns:a="http://schemas.openxmlformats.org/drawingml/2006/main" w="15240">
            <a:solidFill>
              <a:srgbClr val="19353B"/>
            </a:solidFill>
          </a:ln>
        </p:spPr>
      </p:sp>
      <p:sp>
        <p:nvSpPr>
          <p:cNvPr id="18" name="">
            <a:extLst xmlns:a="http://schemas.openxmlformats.org/drawingml/2006/main">
              <a:ext uri="{FF2B5EF4-FFF2-40B4-BE49-F238E27FC236}">
                <a16:creationId xmlns:a16="http://schemas.microsoft.com/office/drawing/2014/main" id="{AAF3A960-2E46-4E6A-B6CC-756861A6E40E}"/>
              </a:ext>
            </a:extLst>
          </p:cNvPr>
          <p:cNvSpPr>
            <a:spLocks xmlns:a="http://schemas.openxmlformats.org/drawingml/2006/main" noGrp="1"/>
          </p:cNvSpPr>
          <p:nvPr/>
        </p:nvSpPr>
        <p:spPr>
          <a:xfrm xmlns:a="http://schemas.openxmlformats.org/drawingml/2006/main">
            <a:off x="6241888" y="2581404"/>
            <a:ext cx="113469" cy="178308"/>
          </a:xfrm>
          <a:prstGeom xmlns:a="http://schemas.openxmlformats.org/drawingml/2006/main" prst="rect">
            <a:avLst/>
          </a:prstGeom>
          <a:solidFill xmlns:a="http://schemas.openxmlformats.org/drawingml/2006/main">
            <a:srgbClr val="071E26"/>
          </a:solidFill>
          <a:ln xmlns:a="http://schemas.openxmlformats.org/drawingml/2006/main" w="0">
            <a:noFill/>
          </a:ln>
        </p:spPr>
      </p:sp>
      <p:sp>
        <p:nvSpPr>
          <p:cNvPr id="19" name="text-18">
            <a:extLst xmlns:a="http://schemas.openxmlformats.org/drawingml/2006/main">
              <a:ext uri="{FF2B5EF4-FFF2-40B4-BE49-F238E27FC236}">
                <a16:creationId xmlns:a16="http://schemas.microsoft.com/office/drawing/2014/main" id="{103D8213-D2E9-42CF-8A4E-4C342B6A5782}"/>
              </a:ext>
            </a:extLst>
          </p:cNvPr>
          <p:cNvSpPr>
            <a:spLocks xmlns:a="http://schemas.openxmlformats.org/drawingml/2006/main" noGrp="1"/>
          </p:cNvSpPr>
          <p:nvPr/>
        </p:nvSpPr>
        <p:spPr>
          <a:xfrm xmlns:a="http://schemas.openxmlformats.org/drawingml/2006/main">
            <a:off x="6165273" y="2876021"/>
            <a:ext cx="266700" cy="3048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ctr">
              <a:lnSpc>
                <a:spcPct val="106000"/>
              </a:lnSpc>
              <a:buNone/>
              <a:defRPr sz="1950" b="1">
                <a:solidFill>
                  <a:srgbClr val="19353B"/>
                </a:solidFill>
                <a:latin typeface="Arial"/>
                <a:ea typeface="Arial"/>
                <a:cs typeface="Arial"/>
              </a:defRPr>
            </a:pPr>
            <a:r>
              <a:rPr sz="1950" b="1">
                <a:solidFill>
                  <a:srgbClr val="19353B"/>
                </a:solidFill>
                <a:latin typeface="Arial"/>
                <a:ea typeface="Arial"/>
                <a:cs typeface="Arial"/>
              </a:rPr>
              <a:t xml:space="preserve">B</a:t>
            </a:r>
          </a:p>
        </p:txBody>
      </p:sp>
      <p:sp>
        <p:nvSpPr>
          <p:cNvPr id="20" name="">
            <a:extLst xmlns:a="http://schemas.openxmlformats.org/drawingml/2006/main">
              <a:ext uri="{FF2B5EF4-FFF2-40B4-BE49-F238E27FC236}">
                <a16:creationId xmlns:a16="http://schemas.microsoft.com/office/drawing/2014/main" id="{4D7E20C3-15A3-479E-BC6F-30F429A3BB6F}"/>
              </a:ext>
            </a:extLst>
          </p:cNvPr>
          <p:cNvSpPr>
            <a:spLocks xmlns:a="http://schemas.openxmlformats.org/drawingml/2006/main" noGrp="1"/>
          </p:cNvSpPr>
          <p:nvPr/>
        </p:nvSpPr>
        <p:spPr>
          <a:xfrm xmlns:a="http://schemas.openxmlformats.org/drawingml/2006/main">
            <a:off x="10063353" y="3969597"/>
            <a:ext cx="372826" cy="445770"/>
          </a:xfrm>
          <a:prstGeom xmlns:a="http://schemas.openxmlformats.org/drawingml/2006/main" prst="rect">
            <a:avLst/>
          </a:prstGeom>
          <a:solidFill xmlns:a="http://schemas.openxmlformats.org/drawingml/2006/main">
            <a:srgbClr val="A9926F"/>
          </a:solidFill>
          <a:ln xmlns:a="http://schemas.openxmlformats.org/drawingml/2006/main" w="17145">
            <a:solidFill>
              <a:srgbClr val="19353B"/>
            </a:solidFill>
          </a:ln>
        </p:spPr>
      </p:sp>
      <p:sp>
        <p:nvSpPr>
          <p:cNvPr id="21" name="">
            <a:extLst xmlns:a="http://schemas.openxmlformats.org/drawingml/2006/main">
              <a:ext uri="{FF2B5EF4-FFF2-40B4-BE49-F238E27FC236}">
                <a16:creationId xmlns:a16="http://schemas.microsoft.com/office/drawing/2014/main" id="{92E26B2A-F5B2-4F4A-A124-DFDEF3400313}"/>
              </a:ext>
            </a:extLst>
          </p:cNvPr>
          <p:cNvSpPr>
            <a:spLocks xmlns:a="http://schemas.openxmlformats.org/drawingml/2006/main" noGrp="1"/>
          </p:cNvSpPr>
          <p:nvPr/>
        </p:nvSpPr>
        <p:spPr>
          <a:xfrm xmlns:a="http://schemas.openxmlformats.org/drawingml/2006/main">
            <a:off x="10047143" y="3880443"/>
            <a:ext cx="113469" cy="113469"/>
          </a:xfrm>
          <a:prstGeom xmlns:a="http://schemas.openxmlformats.org/drawingml/2006/main" prst="rect">
            <a:avLst/>
          </a:prstGeom>
          <a:solidFill xmlns:a="http://schemas.openxmlformats.org/drawingml/2006/main">
            <a:srgbClr val="B6A07D"/>
          </a:solidFill>
          <a:ln xmlns:a="http://schemas.openxmlformats.org/drawingml/2006/main" w="15240">
            <a:solidFill>
              <a:srgbClr val="19353B"/>
            </a:solidFill>
          </a:ln>
        </p:spPr>
      </p:sp>
      <p:sp>
        <p:nvSpPr>
          <p:cNvPr id="22" name="">
            <a:extLst xmlns:a="http://schemas.openxmlformats.org/drawingml/2006/main">
              <a:ext uri="{FF2B5EF4-FFF2-40B4-BE49-F238E27FC236}">
                <a16:creationId xmlns:a16="http://schemas.microsoft.com/office/drawing/2014/main" id="{E7E7AF79-C967-4A6A-95E3-5950CEF4EA26}"/>
              </a:ext>
            </a:extLst>
          </p:cNvPr>
          <p:cNvSpPr>
            <a:spLocks xmlns:a="http://schemas.openxmlformats.org/drawingml/2006/main" noGrp="1"/>
          </p:cNvSpPr>
          <p:nvPr/>
        </p:nvSpPr>
        <p:spPr>
          <a:xfrm xmlns:a="http://schemas.openxmlformats.org/drawingml/2006/main">
            <a:off x="10193032" y="3880443"/>
            <a:ext cx="113469" cy="113469"/>
          </a:xfrm>
          <a:prstGeom xmlns:a="http://schemas.openxmlformats.org/drawingml/2006/main" prst="rect">
            <a:avLst/>
          </a:prstGeom>
          <a:solidFill xmlns:a="http://schemas.openxmlformats.org/drawingml/2006/main">
            <a:srgbClr val="B6A07D"/>
          </a:solidFill>
          <a:ln xmlns:a="http://schemas.openxmlformats.org/drawingml/2006/main" w="15240">
            <a:solidFill>
              <a:srgbClr val="19353B"/>
            </a:solidFill>
          </a:ln>
        </p:spPr>
      </p:sp>
      <p:sp>
        <p:nvSpPr>
          <p:cNvPr id="23" name="">
            <a:extLst xmlns:a="http://schemas.openxmlformats.org/drawingml/2006/main">
              <a:ext uri="{FF2B5EF4-FFF2-40B4-BE49-F238E27FC236}">
                <a16:creationId xmlns:a16="http://schemas.microsoft.com/office/drawing/2014/main" id="{932A4291-31AB-4181-A718-7921599DF149}"/>
              </a:ext>
            </a:extLst>
          </p:cNvPr>
          <p:cNvSpPr>
            <a:spLocks xmlns:a="http://schemas.openxmlformats.org/drawingml/2006/main" noGrp="1"/>
          </p:cNvSpPr>
          <p:nvPr/>
        </p:nvSpPr>
        <p:spPr>
          <a:xfrm xmlns:a="http://schemas.openxmlformats.org/drawingml/2006/main">
            <a:off x="10338920" y="3880443"/>
            <a:ext cx="113469" cy="113469"/>
          </a:xfrm>
          <a:prstGeom xmlns:a="http://schemas.openxmlformats.org/drawingml/2006/main" prst="rect">
            <a:avLst/>
          </a:prstGeom>
          <a:solidFill xmlns:a="http://schemas.openxmlformats.org/drawingml/2006/main">
            <a:srgbClr val="B6A07D"/>
          </a:solidFill>
          <a:ln xmlns:a="http://schemas.openxmlformats.org/drawingml/2006/main" w="15240">
            <a:solidFill>
              <a:srgbClr val="19353B"/>
            </a:solidFill>
          </a:ln>
        </p:spPr>
      </p:sp>
      <p:sp>
        <p:nvSpPr>
          <p:cNvPr id="24" name="">
            <a:extLst xmlns:a="http://schemas.openxmlformats.org/drawingml/2006/main">
              <a:ext uri="{FF2B5EF4-FFF2-40B4-BE49-F238E27FC236}">
                <a16:creationId xmlns:a16="http://schemas.microsoft.com/office/drawing/2014/main" id="{84D5FA8B-5D7A-4966-96D0-F85A459D5325}"/>
              </a:ext>
            </a:extLst>
          </p:cNvPr>
          <p:cNvSpPr>
            <a:spLocks xmlns:a="http://schemas.openxmlformats.org/drawingml/2006/main" noGrp="1"/>
          </p:cNvSpPr>
          <p:nvPr/>
        </p:nvSpPr>
        <p:spPr>
          <a:xfrm xmlns:a="http://schemas.openxmlformats.org/drawingml/2006/main">
            <a:off x="10193032" y="4139800"/>
            <a:ext cx="113469" cy="178308"/>
          </a:xfrm>
          <a:prstGeom xmlns:a="http://schemas.openxmlformats.org/drawingml/2006/main" prst="rect">
            <a:avLst/>
          </a:prstGeom>
          <a:solidFill xmlns:a="http://schemas.openxmlformats.org/drawingml/2006/main">
            <a:srgbClr val="071E26"/>
          </a:solidFill>
          <a:ln xmlns:a="http://schemas.openxmlformats.org/drawingml/2006/main" w="0">
            <a:noFill/>
          </a:ln>
        </p:spPr>
      </p:sp>
      <p:sp>
        <p:nvSpPr>
          <p:cNvPr id="25" name="text-24">
            <a:extLst xmlns:a="http://schemas.openxmlformats.org/drawingml/2006/main">
              <a:ext uri="{FF2B5EF4-FFF2-40B4-BE49-F238E27FC236}">
                <a16:creationId xmlns:a16="http://schemas.microsoft.com/office/drawing/2014/main" id="{9387A3F8-7EC8-4CCF-A714-9A90E3370D90}"/>
              </a:ext>
            </a:extLst>
          </p:cNvPr>
          <p:cNvSpPr>
            <a:spLocks xmlns:a="http://schemas.openxmlformats.org/drawingml/2006/main" noGrp="1"/>
          </p:cNvSpPr>
          <p:nvPr/>
        </p:nvSpPr>
        <p:spPr>
          <a:xfrm xmlns:a="http://schemas.openxmlformats.org/drawingml/2006/main">
            <a:off x="10116416" y="4434417"/>
            <a:ext cx="266700" cy="3048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ctr">
              <a:lnSpc>
                <a:spcPct val="106000"/>
              </a:lnSpc>
              <a:buNone/>
              <a:defRPr sz="1950" b="1">
                <a:solidFill>
                  <a:srgbClr val="19353B"/>
                </a:solidFill>
                <a:latin typeface="Arial"/>
                <a:ea typeface="Arial"/>
                <a:cs typeface="Arial"/>
              </a:defRPr>
            </a:pPr>
            <a:r>
              <a:rPr sz="1950" b="1">
                <a:solidFill>
                  <a:srgbClr val="19353B"/>
                </a:solidFill>
                <a:latin typeface="Arial"/>
                <a:ea typeface="Arial"/>
                <a:cs typeface="Arial"/>
              </a:rPr>
              <a:t xml:space="preserve">C</a:t>
            </a:r>
          </a:p>
        </p:txBody>
      </p:sp>
      <p:sp>
        <p:nvSpPr>
          <p:cNvPr id="26" name="">
            <a:extLst xmlns:a="http://schemas.openxmlformats.org/drawingml/2006/main">
              <a:ext uri="{FF2B5EF4-FFF2-40B4-BE49-F238E27FC236}">
                <a16:creationId xmlns:a16="http://schemas.microsoft.com/office/drawing/2014/main" id="{DFA1158C-EC43-42AF-9976-3BBCC5303DCF}"/>
              </a:ext>
            </a:extLst>
          </p:cNvPr>
          <p:cNvSpPr>
            <a:spLocks xmlns:a="http://schemas.openxmlformats.org/drawingml/2006/main" noGrp="1"/>
          </p:cNvSpPr>
          <p:nvPr/>
        </p:nvSpPr>
        <p:spPr>
          <a:xfrm xmlns:a="http://schemas.openxmlformats.org/drawingml/2006/main">
            <a:off x="7716982" y="2807758"/>
            <a:ext cx="1722293" cy="902229"/>
          </a:xfrm>
          <a:prstGeom xmlns:a="http://schemas.openxmlformats.org/drawingml/2006/main" prst="ellipse">
            <a:avLst/>
          </a:prstGeom>
          <a:solidFill xmlns:a="http://schemas.openxmlformats.org/drawingml/2006/main">
            <a:srgbClr val="C5D0D2">
              <a:alpha val="92000"/>
            </a:srgbClr>
          </a:solidFill>
          <a:ln xmlns:a="http://schemas.openxmlformats.org/drawingml/2006/main" w="0">
            <a:noFill/>
          </a:ln>
        </p:spPr>
      </p:sp>
      <p:sp>
        <p:nvSpPr>
          <p:cNvPr id="27" name="">
            <a:extLst xmlns:a="http://schemas.openxmlformats.org/drawingml/2006/main">
              <a:ext uri="{FF2B5EF4-FFF2-40B4-BE49-F238E27FC236}">
                <a16:creationId xmlns:a16="http://schemas.microsoft.com/office/drawing/2014/main" id="{2E2E4F98-43A8-402D-9E3E-983AD8B0FDF6}"/>
              </a:ext>
            </a:extLst>
          </p:cNvPr>
          <p:cNvSpPr>
            <a:spLocks xmlns:a="http://schemas.openxmlformats.org/drawingml/2006/main" noGrp="1"/>
          </p:cNvSpPr>
          <p:nvPr/>
        </p:nvSpPr>
        <p:spPr>
          <a:xfrm xmlns:a="http://schemas.openxmlformats.org/drawingml/2006/main">
            <a:off x="8142490" y="2528888"/>
            <a:ext cx="1924916" cy="1246717"/>
          </a:xfrm>
          <a:prstGeom xmlns:a="http://schemas.openxmlformats.org/drawingml/2006/main" prst="ellipse">
            <a:avLst/>
          </a:prstGeom>
          <a:solidFill xmlns:a="http://schemas.openxmlformats.org/drawingml/2006/main">
            <a:srgbClr val="C5D0D2">
              <a:alpha val="92000"/>
            </a:srgbClr>
          </a:solidFill>
          <a:ln xmlns:a="http://schemas.openxmlformats.org/drawingml/2006/main" w="0">
            <a:noFill/>
          </a:ln>
        </p:spPr>
      </p:sp>
      <p:sp>
        <p:nvSpPr>
          <p:cNvPr id="28" name="">
            <a:extLst xmlns:a="http://schemas.openxmlformats.org/drawingml/2006/main">
              <a:ext uri="{FF2B5EF4-FFF2-40B4-BE49-F238E27FC236}">
                <a16:creationId xmlns:a16="http://schemas.microsoft.com/office/drawing/2014/main" id="{39118458-D352-4936-B222-8FB4A226F2D0}"/>
              </a:ext>
            </a:extLst>
          </p:cNvPr>
          <p:cNvSpPr>
            <a:spLocks xmlns:a="http://schemas.openxmlformats.org/drawingml/2006/main" noGrp="1"/>
          </p:cNvSpPr>
          <p:nvPr/>
        </p:nvSpPr>
        <p:spPr>
          <a:xfrm xmlns:a="http://schemas.openxmlformats.org/drawingml/2006/main">
            <a:off x="8578128" y="3234267"/>
            <a:ext cx="1722293" cy="885825"/>
          </a:xfrm>
          <a:prstGeom xmlns:a="http://schemas.openxmlformats.org/drawingml/2006/main" prst="ellipse">
            <a:avLst/>
          </a:prstGeom>
          <a:solidFill xmlns:a="http://schemas.openxmlformats.org/drawingml/2006/main">
            <a:srgbClr val="C5D0D2">
              <a:alpha val="92000"/>
            </a:srgbClr>
          </a:solidFill>
          <a:ln xmlns:a="http://schemas.openxmlformats.org/drawingml/2006/main" w="0">
            <a:noFill/>
          </a:ln>
        </p:spPr>
      </p:sp>
      <p:sp>
        <p:nvSpPr>
          <p:cNvPr id="29" name="text-28">
            <a:extLst xmlns:a="http://schemas.openxmlformats.org/drawingml/2006/main">
              <a:ext uri="{FF2B5EF4-FFF2-40B4-BE49-F238E27FC236}">
                <a16:creationId xmlns:a16="http://schemas.microsoft.com/office/drawing/2014/main" id="{E05797B4-486A-4276-BFDA-1F6CE8C94D73}"/>
              </a:ext>
            </a:extLst>
          </p:cNvPr>
          <p:cNvSpPr>
            <a:spLocks xmlns:a="http://schemas.openxmlformats.org/drawingml/2006/main" noGrp="1"/>
          </p:cNvSpPr>
          <p:nvPr/>
        </p:nvSpPr>
        <p:spPr>
          <a:xfrm xmlns:a="http://schemas.openxmlformats.org/drawingml/2006/main">
            <a:off x="647700" y="5181600"/>
            <a:ext cx="4953000" cy="5048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3150" b="1">
                <a:solidFill>
                  <a:srgbClr val="19353B"/>
                </a:solidFill>
                <a:latin typeface="Arial"/>
                <a:ea typeface="Arial"/>
                <a:cs typeface="Arial"/>
              </a:defRPr>
            </a:pPr>
            <a:r>
              <a:rPr sz="3150" b="1">
                <a:solidFill>
                  <a:srgbClr val="19353B"/>
                </a:solidFill>
                <a:latin typeface="Arial"/>
                <a:ea typeface="Arial"/>
                <a:cs typeface="Arial"/>
              </a:rPr>
              <a:t xml:space="preserve">What could C miss?</a:t>
            </a:r>
          </a:p>
        </p:txBody>
      </p:sp>
      <p:sp>
        <p:nvSpPr>
          <p:cNvPr id="30" name="text-29">
            <a:extLst xmlns:a="http://schemas.openxmlformats.org/drawingml/2006/main">
              <a:ext uri="{FF2B5EF4-FFF2-40B4-BE49-F238E27FC236}">
                <a16:creationId xmlns:a16="http://schemas.microsoft.com/office/drawing/2014/main" id="{2BC7F958-3162-4234-9CA0-C7E67389A220}"/>
              </a:ext>
            </a:extLst>
          </p:cNvPr>
          <p:cNvSpPr>
            <a:spLocks xmlns:a="http://schemas.openxmlformats.org/drawingml/2006/main" noGrp="1"/>
          </p:cNvSpPr>
          <p:nvPr/>
        </p:nvSpPr>
        <p:spPr>
          <a:xfrm xmlns:a="http://schemas.openxmlformats.org/drawingml/2006/main">
            <a:off x="647700" y="5800725"/>
            <a:ext cx="10668000" cy="4381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2250" b="0">
                <a:solidFill>
                  <a:srgbClr val="52686A"/>
                </a:solidFill>
                <a:latin typeface="Arial"/>
                <a:ea typeface="Arial"/>
                <a:cs typeface="Arial"/>
              </a:defRPr>
            </a:pPr>
            <a:r>
              <a:rPr sz="2250" b="0">
                <a:solidFill>
                  <a:srgbClr val="52686A"/>
                </a:solidFill>
                <a:latin typeface="Arial"/>
                <a:ea typeface="Arial"/>
                <a:cs typeface="Arial"/>
              </a:rPr>
              <a:t xml:space="preserve">What could guards do besides rely on one visible signal?</a:t>
            </a:r>
          </a:p>
        </p:txBody>
      </p:sp>
      <p:sp>
        <p:nvSpPr>
          <p:cNvPr id="31" name="credit">
            <a:extLst xmlns:a="http://schemas.openxmlformats.org/drawingml/2006/main">
              <a:ext uri="{FF2B5EF4-FFF2-40B4-BE49-F238E27FC236}">
                <a16:creationId xmlns:a16="http://schemas.microsoft.com/office/drawing/2014/main" id="{E2732E0D-60CC-4952-80E6-32D699DBDD6A}"/>
              </a:ext>
            </a:extLst>
          </p:cNvPr>
          <p:cNvSpPr>
            <a:spLocks xmlns:a="http://schemas.openxmlformats.org/drawingml/2006/main" noGrp="1"/>
          </p:cNvSpPr>
          <p:nvPr/>
        </p:nvSpPr>
        <p:spPr>
          <a:xfrm xmlns:a="http://schemas.openxmlformats.org/drawingml/2006/main">
            <a:off x="457200" y="6486525"/>
            <a:ext cx="9286875" cy="2000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l">
              <a:lnSpc>
                <a:spcPct val="106000"/>
              </a:lnSpc>
              <a:buNone/>
              <a:defRPr sz="1050" b="0">
                <a:solidFill>
                  <a:srgbClr val="52686A"/>
                </a:solidFill>
                <a:latin typeface="Arial"/>
                <a:ea typeface="Arial"/>
                <a:cs typeface="Arial"/>
              </a:defRPr>
            </a:pPr>
            <a:r>
              <a:rPr sz="1050" b="0">
                <a:solidFill>
                  <a:srgbClr val="52686A"/>
                </a:solidFill>
                <a:latin typeface="Arial"/>
                <a:ea typeface="Arial"/>
                <a:cs typeface="Arial"/>
              </a:rPr>
              <a:t xml:space="preserve">Invented terrain and tower spacing. Fog may block a visible link; it does not prove every method fails.</a:t>
            </a:r>
          </a:p>
        </p:txBody>
      </p:sp>
      <p:sp>
        <p:nvSpPr>
          <p:cNvPr id="32" name="page-marker">
            <a:extLst xmlns:a="http://schemas.openxmlformats.org/drawingml/2006/main">
              <a:ext uri="{FF2B5EF4-FFF2-40B4-BE49-F238E27FC236}">
                <a16:creationId xmlns:a16="http://schemas.microsoft.com/office/drawing/2014/main" id="{9F395A1C-E9BD-40CC-851D-F43F40FD72CC}"/>
              </a:ext>
            </a:extLst>
          </p:cNvPr>
          <p:cNvSpPr>
            <a:spLocks xmlns:a="http://schemas.openxmlformats.org/drawingml/2006/main" noGrp="1"/>
          </p:cNvSpPr>
          <p:nvPr/>
        </p:nvSpPr>
        <p:spPr>
          <a:xfrm xmlns:a="http://schemas.openxmlformats.org/drawingml/2006/main">
            <a:off x="9048750" y="6486525"/>
            <a:ext cx="2724150" cy="21907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0" tIns="0" rIns="0" bIns="0" anchor="t">
            <a:noAutofit/>
          </a:bodyPr>
          <a:lstStyle xmlns:a="http://schemas.openxmlformats.org/drawingml/2006/main"/>
          <a:p xmlns:a="http://schemas.openxmlformats.org/drawingml/2006/main">
            <a:pPr algn="r">
              <a:lnSpc>
                <a:spcPct val="106000"/>
              </a:lnSpc>
              <a:buNone/>
              <a:defRPr sz="1125" b="0">
                <a:solidFill>
                  <a:srgbClr val="52686A"/>
                </a:solidFill>
                <a:latin typeface="Arial"/>
                <a:ea typeface="Arial"/>
                <a:cs typeface="Arial"/>
              </a:defRPr>
            </a:pPr>
            <a:r>
              <a:rPr sz="1125" b="0">
                <a:solidFill>
                  <a:srgbClr val="52686A"/>
                </a:solidFill>
                <a:latin typeface="Arial"/>
                <a:ea typeface="Arial"/>
                <a:cs typeface="Arial"/>
              </a:rPr>
              <a:t xml:space="preserve">09  China History Studio  v2.3</a:t>
            </a:r>
          </a:p>
        </p:txBody>
      </p:sp>
    </p:spTree>
    <p:extLst>
      <p:ext uri="{BB962C8B-B14F-4D97-AF65-F5344CB8AC3E}">
        <p14:creationId xmlns:p14="http://schemas.microsoft.com/office/powerpoint/2010/main" val="1591292098"/>
      </p:ext>
    </p:extLst>
  </p:cSld>
</p:sld>
</file>

<file path=ppt/theme/theme1.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theme>
</file>

<file path=docProps/app.xml><?xml version="1.0" encoding="utf-8"?>
<ap:Properties xmlns:ap="http://schemas.openxmlformats.org/officeDocument/2006/extended-properties">
  <ap:Application>Walnut Exporter</ap:Application>
  <ap:PresentationFormat>Converted Presentation</ap:PresentationFormat>
  <ap:Slides>0</ap:Slides>
  <ap:Notes>0</ap:Notes>
  <ap:HiddenSlides>0</ap:HiddenSlides>
  <ap:SharedDoc>false</ap:SharedDoc>
  <ap:DocSecurity>0</ap:DocSecurity>
</ap:Properties>
</file>

<file path=docProps/core.xml><?xml version="1.0" encoding="utf-8"?>
<coreProperties xmlns:dc="http://purl.org/dc/elements/1.1/" xmlns:dcterms="http://purl.org/dc/terms/" xmlns:xsi="http://www.w3.org/2001/XMLSchema-instance" xmlns="http://schemas.openxmlformats.org/package/2006/metadata/core-properties">
  <dc:creator>Walnut Exporter</dc:creator>
  <lastModifiedBy>Walnut Exporter</lastModifiedBy>
  <dc:title>Presentation</dc:title>
  <dcterms:created xsi:type="dcterms:W3CDTF">2026-09-09T05:09:26.9600000Z</dcterms:created>
  <dcterms:modified xsi:type="dcterms:W3CDTF">2026-09-09T05:09:26.9600000Z</dcterms:modified>
</coreProperties>
</file>